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 id="2147483681" r:id="rId2"/>
    <p:sldMasterId id="2147483718" r:id="rId3"/>
  </p:sldMasterIdLst>
  <p:notesMasterIdLst>
    <p:notesMasterId r:id="rId13"/>
  </p:notesMasterIdLst>
  <p:sldIdLst>
    <p:sldId id="256" r:id="rId4"/>
    <p:sldId id="505" r:id="rId5"/>
    <p:sldId id="506" r:id="rId6"/>
    <p:sldId id="261" r:id="rId7"/>
    <p:sldId id="508" r:id="rId8"/>
    <p:sldId id="270" r:id="rId9"/>
    <p:sldId id="509" r:id="rId10"/>
    <p:sldId id="280" r:id="rId11"/>
    <p:sldId id="426" r:id="rId12"/>
  </p:sldIdLst>
  <p:sldSz cx="20104100" cy="11309350"/>
  <p:notesSz cx="20104100" cy="1130935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E4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p:cViewPr varScale="1">
        <p:scale>
          <a:sx n="65" d="100"/>
          <a:sy n="65" d="100"/>
        </p:scale>
        <p:origin x="704" y="2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BAF74-E94E-FB40-95B5-2C88631C8D3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ru-RU"/>
        </a:p>
      </dgm:t>
    </dgm:pt>
    <dgm:pt modelId="{EE58ECCC-2BFD-7843-91D5-7D1A37B0ECB7}">
      <dgm:prSet phldrT="[Текст]"/>
      <dgm:spPr>
        <a:solidFill>
          <a:srgbClr val="00B0F0">
            <a:alpha val="70986"/>
          </a:srgbClr>
        </a:solidFill>
        <a:ln>
          <a:noFill/>
        </a:ln>
      </dgm:spPr>
      <dgm:t>
        <a:bodyPr/>
        <a:lstStyle/>
        <a:p>
          <a:r>
            <a:rPr lang="ru-RU" dirty="0">
              <a:latin typeface="Century Gothic" panose="020B0502020202020204" pitchFamily="34" charset="0"/>
            </a:rPr>
            <a:t>2013</a:t>
          </a:r>
        </a:p>
      </dgm:t>
    </dgm:pt>
    <dgm:pt modelId="{9AB115E4-3856-2249-8EF8-50951E7AB1E7}" type="parTrans" cxnId="{F7F45E19-3B44-A941-BD11-A1867B559569}">
      <dgm:prSet/>
      <dgm:spPr/>
      <dgm:t>
        <a:bodyPr/>
        <a:lstStyle/>
        <a:p>
          <a:endParaRPr lang="ru-RU"/>
        </a:p>
      </dgm:t>
    </dgm:pt>
    <dgm:pt modelId="{FF0B1EED-681D-B747-889C-C9C464CFC459}" type="sibTrans" cxnId="{F7F45E19-3B44-A941-BD11-A1867B559569}">
      <dgm:prSet/>
      <dgm:spPr/>
      <dgm:t>
        <a:bodyPr/>
        <a:lstStyle/>
        <a:p>
          <a:endParaRPr lang="ru-RU"/>
        </a:p>
      </dgm:t>
    </dgm:pt>
    <dgm:pt modelId="{03002786-A9C5-0142-AAC1-EF80AD804FD9}">
      <dgm:prSet phldrT="[Текст]" custT="1"/>
      <dgm:spPr>
        <a:ln>
          <a:solidFill>
            <a:srgbClr val="00B0F0"/>
          </a:solidFill>
        </a:ln>
      </dgm:spPr>
      <dgm:t>
        <a:bodyPr/>
        <a:lstStyle/>
        <a:p>
          <a:pPr>
            <a:buNone/>
          </a:pPr>
          <a:r>
            <a:rPr lang="en-US" sz="2400" b="0" dirty="0">
              <a:solidFill>
                <a:schemeClr val="bg2">
                  <a:lumMod val="25000"/>
                </a:schemeClr>
              </a:solidFill>
              <a:latin typeface="Century Gothic" panose="020B0502020202020204" pitchFamily="34" charset="0"/>
            </a:rPr>
            <a:t>MECHANISM OF FIXED TARIFFS</a:t>
          </a:r>
          <a:endParaRPr lang="ru-RU" sz="2400" b="0" dirty="0">
            <a:solidFill>
              <a:schemeClr val="bg2">
                <a:lumMod val="25000"/>
              </a:schemeClr>
            </a:solidFill>
            <a:latin typeface="Century Gothic" panose="020B0502020202020204" pitchFamily="34" charset="0"/>
          </a:endParaRPr>
        </a:p>
      </dgm:t>
    </dgm:pt>
    <dgm:pt modelId="{ED552EEE-37A2-1840-818D-833AD63E6435}" type="parTrans" cxnId="{58B2A55F-922C-6846-83DD-E0F79D5C9B20}">
      <dgm:prSet/>
      <dgm:spPr/>
      <dgm:t>
        <a:bodyPr/>
        <a:lstStyle/>
        <a:p>
          <a:endParaRPr lang="ru-RU"/>
        </a:p>
      </dgm:t>
    </dgm:pt>
    <dgm:pt modelId="{4693ACD9-413F-5C45-8CD4-DC1B64C2788E}" type="sibTrans" cxnId="{58B2A55F-922C-6846-83DD-E0F79D5C9B20}">
      <dgm:prSet/>
      <dgm:spPr/>
      <dgm:t>
        <a:bodyPr/>
        <a:lstStyle/>
        <a:p>
          <a:endParaRPr lang="ru-RU"/>
        </a:p>
      </dgm:t>
    </dgm:pt>
    <dgm:pt modelId="{333C7A0E-59F6-974C-A5FE-D6837A677391}">
      <dgm:prSet phldrT="[Текст]"/>
      <dgm:spPr>
        <a:solidFill>
          <a:srgbClr val="00B0F0">
            <a:alpha val="70986"/>
          </a:srgbClr>
        </a:solidFill>
        <a:ln>
          <a:noFill/>
        </a:ln>
      </dgm:spPr>
      <dgm:t>
        <a:bodyPr/>
        <a:lstStyle/>
        <a:p>
          <a:r>
            <a:rPr lang="ru-RU" dirty="0">
              <a:latin typeface="Century Gothic" panose="020B0502020202020204" pitchFamily="34" charset="0"/>
            </a:rPr>
            <a:t>2017</a:t>
          </a:r>
        </a:p>
      </dgm:t>
    </dgm:pt>
    <dgm:pt modelId="{69EE3012-67F4-064E-AD3D-9C7681F070FA}" type="parTrans" cxnId="{06EF5FFD-829A-C94B-8CE0-09A92F92F7D4}">
      <dgm:prSet/>
      <dgm:spPr/>
      <dgm:t>
        <a:bodyPr/>
        <a:lstStyle/>
        <a:p>
          <a:endParaRPr lang="ru-RU"/>
        </a:p>
      </dgm:t>
    </dgm:pt>
    <dgm:pt modelId="{F7BC8FD2-36DD-0749-9597-CDCC49C1146E}" type="sibTrans" cxnId="{06EF5FFD-829A-C94B-8CE0-09A92F92F7D4}">
      <dgm:prSet/>
      <dgm:spPr/>
      <dgm:t>
        <a:bodyPr/>
        <a:lstStyle/>
        <a:p>
          <a:endParaRPr lang="ru-RU"/>
        </a:p>
      </dgm:t>
    </dgm:pt>
    <dgm:pt modelId="{B05D81B5-FA85-9740-95A2-7E1F62A3673A}">
      <dgm:prSet phldrT="[Текст]" custT="1"/>
      <dgm:spPr>
        <a:ln>
          <a:solidFill>
            <a:srgbClr val="00B0F0"/>
          </a:solidFill>
        </a:ln>
      </dgm:spPr>
      <dgm:t>
        <a:bodyPr/>
        <a:lstStyle/>
        <a:p>
          <a:pPr>
            <a:buNone/>
          </a:pPr>
          <a:r>
            <a:rPr lang="en-US" sz="2400" b="0" dirty="0">
              <a:solidFill>
                <a:schemeClr val="bg2">
                  <a:lumMod val="25000"/>
                </a:schemeClr>
              </a:solidFill>
              <a:latin typeface="Century Gothic" panose="020B0502020202020204" pitchFamily="34" charset="0"/>
            </a:rPr>
            <a:t>MECHANISM OF AUCTIONS</a:t>
          </a:r>
          <a:endParaRPr lang="ru-RU" sz="2400" b="0" dirty="0">
            <a:solidFill>
              <a:schemeClr val="bg2">
                <a:lumMod val="25000"/>
              </a:schemeClr>
            </a:solidFill>
            <a:latin typeface="Century Gothic" panose="020B0502020202020204" pitchFamily="34" charset="0"/>
          </a:endParaRPr>
        </a:p>
      </dgm:t>
    </dgm:pt>
    <dgm:pt modelId="{08D6C0B7-2F7A-504B-B0D3-969D8E8CCDCB}" type="parTrans" cxnId="{2119E638-119F-284F-8179-00356D198D34}">
      <dgm:prSet/>
      <dgm:spPr/>
      <dgm:t>
        <a:bodyPr/>
        <a:lstStyle/>
        <a:p>
          <a:endParaRPr lang="ru-RU"/>
        </a:p>
      </dgm:t>
    </dgm:pt>
    <dgm:pt modelId="{0B35B868-0C2B-3042-B57C-7F9894CA559C}" type="sibTrans" cxnId="{2119E638-119F-284F-8179-00356D198D34}">
      <dgm:prSet/>
      <dgm:spPr/>
      <dgm:t>
        <a:bodyPr/>
        <a:lstStyle/>
        <a:p>
          <a:endParaRPr lang="ru-RU"/>
        </a:p>
      </dgm:t>
    </dgm:pt>
    <dgm:pt modelId="{F23FA0B5-EE83-1640-8815-5B5AF3EEC9DE}">
      <dgm:prSet phldrT="[Текст]"/>
      <dgm:spPr>
        <a:solidFill>
          <a:srgbClr val="00B0F0">
            <a:alpha val="70986"/>
          </a:srgbClr>
        </a:solidFill>
        <a:ln>
          <a:noFill/>
        </a:ln>
      </dgm:spPr>
      <dgm:t>
        <a:bodyPr/>
        <a:lstStyle/>
        <a:p>
          <a:r>
            <a:rPr lang="ru-RU" dirty="0">
              <a:latin typeface="Century Gothic" panose="020B0502020202020204" pitchFamily="34" charset="0"/>
            </a:rPr>
            <a:t>2020</a:t>
          </a:r>
        </a:p>
      </dgm:t>
    </dgm:pt>
    <dgm:pt modelId="{46E6BAC8-726E-2A45-855D-D36517EFBC6F}" type="parTrans" cxnId="{A960B261-968E-0740-A2F4-CE34479AB6B6}">
      <dgm:prSet/>
      <dgm:spPr/>
      <dgm:t>
        <a:bodyPr/>
        <a:lstStyle/>
        <a:p>
          <a:endParaRPr lang="ru-RU"/>
        </a:p>
      </dgm:t>
    </dgm:pt>
    <dgm:pt modelId="{F1EC2842-F70D-634D-9879-22D3FBA3C6C8}" type="sibTrans" cxnId="{A960B261-968E-0740-A2F4-CE34479AB6B6}">
      <dgm:prSet/>
      <dgm:spPr/>
      <dgm:t>
        <a:bodyPr/>
        <a:lstStyle/>
        <a:p>
          <a:endParaRPr lang="ru-RU"/>
        </a:p>
      </dgm:t>
    </dgm:pt>
    <dgm:pt modelId="{7E0F9D8A-E6B0-554A-BB22-3154889DBDAD}">
      <dgm:prSet phldrT="[Текст]" custT="1"/>
      <dgm:spPr>
        <a:ln>
          <a:solidFill>
            <a:srgbClr val="00B0F0"/>
          </a:solidFill>
        </a:ln>
      </dgm:spPr>
      <dgm:t>
        <a:bodyPr/>
        <a:lstStyle/>
        <a:p>
          <a:pPr>
            <a:buNone/>
          </a:pPr>
          <a:r>
            <a:rPr lang="en-US" sz="2400" b="0" dirty="0">
              <a:solidFill>
                <a:schemeClr val="bg2">
                  <a:lumMod val="25000"/>
                </a:schemeClr>
              </a:solidFill>
              <a:latin typeface="Century Gothic" panose="020B0502020202020204" pitchFamily="34" charset="0"/>
            </a:rPr>
            <a:t>3 % OF RES IN TOTAL ELECTRICITY GENERATION</a:t>
          </a:r>
          <a:endParaRPr lang="ru-RU" sz="2400" b="0" dirty="0">
            <a:solidFill>
              <a:schemeClr val="bg2">
                <a:lumMod val="25000"/>
              </a:schemeClr>
            </a:solidFill>
            <a:latin typeface="Century Gothic" panose="020B0502020202020204" pitchFamily="34" charset="0"/>
          </a:endParaRPr>
        </a:p>
      </dgm:t>
    </dgm:pt>
    <dgm:pt modelId="{8F5226D1-452C-8542-9F92-CD0A611A733E}" type="parTrans" cxnId="{7DD69C02-79B2-9F4D-BC5B-05B015492F72}">
      <dgm:prSet/>
      <dgm:spPr/>
      <dgm:t>
        <a:bodyPr/>
        <a:lstStyle/>
        <a:p>
          <a:endParaRPr lang="ru-RU"/>
        </a:p>
      </dgm:t>
    </dgm:pt>
    <dgm:pt modelId="{92B1E31A-FFD9-FE47-BEFB-4F17A986CBDA}" type="sibTrans" cxnId="{7DD69C02-79B2-9F4D-BC5B-05B015492F72}">
      <dgm:prSet/>
      <dgm:spPr/>
      <dgm:t>
        <a:bodyPr/>
        <a:lstStyle/>
        <a:p>
          <a:endParaRPr lang="ru-RU"/>
        </a:p>
      </dgm:t>
    </dgm:pt>
    <dgm:pt modelId="{ACF5B621-2487-384B-96E7-B0954A8E8D30}">
      <dgm:prSet/>
      <dgm:spPr>
        <a:solidFill>
          <a:srgbClr val="00B0F0">
            <a:alpha val="70986"/>
          </a:srgbClr>
        </a:solidFill>
        <a:ln>
          <a:noFill/>
        </a:ln>
      </dgm:spPr>
      <dgm:t>
        <a:bodyPr/>
        <a:lstStyle/>
        <a:p>
          <a:r>
            <a:rPr lang="ru-RU" dirty="0">
              <a:latin typeface="Century Gothic" panose="020B0502020202020204" pitchFamily="34" charset="0"/>
            </a:rPr>
            <a:t>2009</a:t>
          </a:r>
        </a:p>
      </dgm:t>
    </dgm:pt>
    <dgm:pt modelId="{47A04468-FA58-C249-90F6-9B99E2DBDFF1}" type="parTrans" cxnId="{68F9EB55-6F84-094B-9ADB-FB422A22D380}">
      <dgm:prSet/>
      <dgm:spPr/>
      <dgm:t>
        <a:bodyPr/>
        <a:lstStyle/>
        <a:p>
          <a:endParaRPr lang="ru-RU"/>
        </a:p>
      </dgm:t>
    </dgm:pt>
    <dgm:pt modelId="{EA37CEC8-170B-9040-96FF-37132B30435F}" type="sibTrans" cxnId="{68F9EB55-6F84-094B-9ADB-FB422A22D380}">
      <dgm:prSet/>
      <dgm:spPr/>
      <dgm:t>
        <a:bodyPr/>
        <a:lstStyle/>
        <a:p>
          <a:endParaRPr lang="ru-RU"/>
        </a:p>
      </dgm:t>
    </dgm:pt>
    <dgm:pt modelId="{04072826-B15F-0349-B368-12EB39391073}">
      <dgm:prSet/>
      <dgm:spPr>
        <a:solidFill>
          <a:srgbClr val="00B0F0">
            <a:alpha val="70986"/>
          </a:srgbClr>
        </a:solidFill>
        <a:ln>
          <a:noFill/>
        </a:ln>
      </dgm:spPr>
      <dgm:t>
        <a:bodyPr/>
        <a:lstStyle/>
        <a:p>
          <a:r>
            <a:rPr lang="ru-RU" dirty="0">
              <a:latin typeface="Century Gothic" panose="020B0502020202020204" pitchFamily="34" charset="0"/>
            </a:rPr>
            <a:t>2019</a:t>
          </a:r>
        </a:p>
      </dgm:t>
    </dgm:pt>
    <dgm:pt modelId="{08D33BCB-765A-E74F-BE71-F3BD00F9FCFA}" type="parTrans" cxnId="{110E765D-AF48-744A-8274-25FD695CB2F4}">
      <dgm:prSet/>
      <dgm:spPr/>
      <dgm:t>
        <a:bodyPr/>
        <a:lstStyle/>
        <a:p>
          <a:endParaRPr lang="ru-RU"/>
        </a:p>
      </dgm:t>
    </dgm:pt>
    <dgm:pt modelId="{B08F41E8-1ECD-F64A-82E1-A568995BBB5F}" type="sibTrans" cxnId="{110E765D-AF48-744A-8274-25FD695CB2F4}">
      <dgm:prSet/>
      <dgm:spPr/>
      <dgm:t>
        <a:bodyPr/>
        <a:lstStyle/>
        <a:p>
          <a:endParaRPr lang="ru-RU"/>
        </a:p>
      </dgm:t>
    </dgm:pt>
    <dgm:pt modelId="{5C6BEF10-978F-E144-B886-3BB7383C82EA}">
      <dgm:prSet/>
      <dgm:spPr>
        <a:solidFill>
          <a:srgbClr val="00B0F0">
            <a:alpha val="70986"/>
          </a:srgbClr>
        </a:solidFill>
        <a:ln>
          <a:noFill/>
        </a:ln>
      </dgm:spPr>
      <dgm:t>
        <a:bodyPr/>
        <a:lstStyle/>
        <a:p>
          <a:r>
            <a:rPr lang="ru-RU" dirty="0">
              <a:latin typeface="Century Gothic" panose="020B0502020202020204" pitchFamily="34" charset="0"/>
            </a:rPr>
            <a:t>2018</a:t>
          </a:r>
        </a:p>
      </dgm:t>
    </dgm:pt>
    <dgm:pt modelId="{E638F0AD-BF43-AB44-AAA9-956D4589561C}" type="parTrans" cxnId="{99085A3F-30A0-CA4F-AD23-23A4B0904AAD}">
      <dgm:prSet/>
      <dgm:spPr/>
      <dgm:t>
        <a:bodyPr/>
        <a:lstStyle/>
        <a:p>
          <a:endParaRPr lang="ru-RU"/>
        </a:p>
      </dgm:t>
    </dgm:pt>
    <dgm:pt modelId="{3E938D4E-6AEF-3A48-A57D-1CFF42BABA72}" type="sibTrans" cxnId="{99085A3F-30A0-CA4F-AD23-23A4B0904AAD}">
      <dgm:prSet/>
      <dgm:spPr/>
      <dgm:t>
        <a:bodyPr/>
        <a:lstStyle/>
        <a:p>
          <a:endParaRPr lang="ru-RU"/>
        </a:p>
      </dgm:t>
    </dgm:pt>
    <dgm:pt modelId="{17BD7E8A-3729-6343-8BDE-1D806813C70D}">
      <dgm:prSet custT="1"/>
      <dgm:spPr>
        <a:ln>
          <a:solidFill>
            <a:srgbClr val="00B0F0"/>
          </a:solidFill>
        </a:ln>
      </dgm:spPr>
      <dgm:t>
        <a:bodyPr/>
        <a:lstStyle/>
        <a:p>
          <a:pPr>
            <a:buNone/>
          </a:pPr>
          <a:r>
            <a:rPr lang="en-US" sz="2400" b="0" dirty="0">
              <a:solidFill>
                <a:schemeClr val="bg2">
                  <a:lumMod val="25000"/>
                </a:schemeClr>
              </a:solidFill>
              <a:latin typeface="Century Gothic" panose="020B0502020202020204" pitchFamily="34" charset="0"/>
            </a:rPr>
            <a:t>THE FIRST AUCTION</a:t>
          </a:r>
          <a:endParaRPr lang="ru-RU" sz="2400" b="0" dirty="0">
            <a:solidFill>
              <a:schemeClr val="bg2">
                <a:lumMod val="25000"/>
              </a:schemeClr>
            </a:solidFill>
            <a:latin typeface="Century Gothic" panose="020B0502020202020204" pitchFamily="34" charset="0"/>
          </a:endParaRPr>
        </a:p>
      </dgm:t>
    </dgm:pt>
    <dgm:pt modelId="{98AC15F3-F715-0C4A-962B-E14577766F02}" type="parTrans" cxnId="{2F13F1AB-DF84-1449-9901-23A3859B5664}">
      <dgm:prSet/>
      <dgm:spPr/>
      <dgm:t>
        <a:bodyPr/>
        <a:lstStyle/>
        <a:p>
          <a:endParaRPr lang="ru-RU"/>
        </a:p>
      </dgm:t>
    </dgm:pt>
    <dgm:pt modelId="{75F0AA92-C0D4-1449-9B5A-58BD4E296175}" type="sibTrans" cxnId="{2F13F1AB-DF84-1449-9901-23A3859B5664}">
      <dgm:prSet/>
      <dgm:spPr/>
      <dgm:t>
        <a:bodyPr/>
        <a:lstStyle/>
        <a:p>
          <a:endParaRPr lang="ru-RU"/>
        </a:p>
      </dgm:t>
    </dgm:pt>
    <dgm:pt modelId="{7BD6CFEB-3119-B740-BF80-17BE922ABDF5}">
      <dgm:prSet custT="1"/>
      <dgm:spPr>
        <a:ln>
          <a:solidFill>
            <a:srgbClr val="00B0F0"/>
          </a:solidFill>
        </a:ln>
      </dgm:spPr>
      <dgm:t>
        <a:bodyPr/>
        <a:lstStyle/>
        <a:p>
          <a:pPr>
            <a:buNone/>
          </a:pPr>
          <a:r>
            <a:rPr lang="en-US" sz="2400" b="0" dirty="0">
              <a:solidFill>
                <a:schemeClr val="bg2">
                  <a:lumMod val="25000"/>
                </a:schemeClr>
              </a:solidFill>
              <a:latin typeface="Century Gothic" panose="020B0502020202020204" pitchFamily="34" charset="0"/>
            </a:rPr>
            <a:t>PROJECT AUCTIONS</a:t>
          </a:r>
          <a:endParaRPr lang="ru-RU" sz="2400" b="0" dirty="0">
            <a:solidFill>
              <a:schemeClr val="bg2">
                <a:lumMod val="25000"/>
              </a:schemeClr>
            </a:solidFill>
            <a:latin typeface="Century Gothic" panose="020B0502020202020204" pitchFamily="34" charset="0"/>
          </a:endParaRPr>
        </a:p>
      </dgm:t>
    </dgm:pt>
    <dgm:pt modelId="{948C6CED-CA5C-8B4B-BD89-76E81AF5872E}" type="parTrans" cxnId="{20F7050F-E01A-7640-ADD3-86164CE6DBCF}">
      <dgm:prSet/>
      <dgm:spPr/>
      <dgm:t>
        <a:bodyPr/>
        <a:lstStyle/>
        <a:p>
          <a:endParaRPr lang="ru-RU"/>
        </a:p>
      </dgm:t>
    </dgm:pt>
    <dgm:pt modelId="{C3ADA98B-C064-5C45-A161-4C9724BBCBE9}" type="sibTrans" cxnId="{20F7050F-E01A-7640-ADD3-86164CE6DBCF}">
      <dgm:prSet/>
      <dgm:spPr/>
      <dgm:t>
        <a:bodyPr/>
        <a:lstStyle/>
        <a:p>
          <a:endParaRPr lang="ru-RU"/>
        </a:p>
      </dgm:t>
    </dgm:pt>
    <dgm:pt modelId="{902906CB-9A96-954C-8042-B9514551B98F}">
      <dgm:prSet custT="1"/>
      <dgm:spPr>
        <a:ln>
          <a:solidFill>
            <a:srgbClr val="00B0F0"/>
          </a:solidFill>
        </a:ln>
      </dgm:spPr>
      <dgm:t>
        <a:bodyPr/>
        <a:lstStyle/>
        <a:p>
          <a:pPr>
            <a:buFontTx/>
            <a:buNone/>
          </a:pPr>
          <a:r>
            <a:rPr lang="en-US" sz="2400" b="0" dirty="0">
              <a:solidFill>
                <a:schemeClr val="bg2">
                  <a:lumMod val="25000"/>
                </a:schemeClr>
              </a:solidFill>
              <a:latin typeface="Century Gothic" panose="020B0502020202020204" pitchFamily="34" charset="0"/>
            </a:rPr>
            <a:t>LAW ON SUPPORT FOR THE USE OF RES</a:t>
          </a:r>
          <a:endParaRPr lang="ru-RU" sz="2400" b="0" dirty="0">
            <a:solidFill>
              <a:schemeClr val="bg2">
                <a:lumMod val="25000"/>
              </a:schemeClr>
            </a:solidFill>
            <a:latin typeface="Century Gothic" panose="020B0502020202020204" pitchFamily="34" charset="0"/>
          </a:endParaRPr>
        </a:p>
      </dgm:t>
    </dgm:pt>
    <dgm:pt modelId="{E6CCCFDF-FA55-4F49-AD0B-73405741350D}" type="parTrans" cxnId="{7948BFF7-B4DE-2C46-BC00-277C43C294FB}">
      <dgm:prSet/>
      <dgm:spPr/>
      <dgm:t>
        <a:bodyPr/>
        <a:lstStyle/>
        <a:p>
          <a:endParaRPr lang="ru-RU"/>
        </a:p>
      </dgm:t>
    </dgm:pt>
    <dgm:pt modelId="{693E654B-0C78-2045-A1C0-D2105E7E807D}" type="sibTrans" cxnId="{7948BFF7-B4DE-2C46-BC00-277C43C294FB}">
      <dgm:prSet/>
      <dgm:spPr/>
      <dgm:t>
        <a:bodyPr/>
        <a:lstStyle/>
        <a:p>
          <a:endParaRPr lang="ru-RU"/>
        </a:p>
      </dgm:t>
    </dgm:pt>
    <dgm:pt modelId="{7E2A572C-5B4E-EC49-B84B-B1F3C6DC1A84}" type="pres">
      <dgm:prSet presAssocID="{0D7BAF74-E94E-FB40-95B5-2C88631C8D3C}" presName="linearFlow" presStyleCnt="0">
        <dgm:presLayoutVars>
          <dgm:dir/>
          <dgm:animLvl val="lvl"/>
          <dgm:resizeHandles val="exact"/>
        </dgm:presLayoutVars>
      </dgm:prSet>
      <dgm:spPr/>
    </dgm:pt>
    <dgm:pt modelId="{D667D25C-483B-004C-A307-C5A49EC43931}" type="pres">
      <dgm:prSet presAssocID="{ACF5B621-2487-384B-96E7-B0954A8E8D30}" presName="composite" presStyleCnt="0"/>
      <dgm:spPr/>
    </dgm:pt>
    <dgm:pt modelId="{44758F18-FBA6-4945-9248-0ED186D60EBF}" type="pres">
      <dgm:prSet presAssocID="{ACF5B621-2487-384B-96E7-B0954A8E8D30}" presName="parentText" presStyleLbl="alignNode1" presStyleIdx="0" presStyleCnt="6">
        <dgm:presLayoutVars>
          <dgm:chMax val="1"/>
          <dgm:bulletEnabled val="1"/>
        </dgm:presLayoutVars>
      </dgm:prSet>
      <dgm:spPr/>
    </dgm:pt>
    <dgm:pt modelId="{9A05E7B9-D4D4-2442-9791-D110786FBFD8}" type="pres">
      <dgm:prSet presAssocID="{ACF5B621-2487-384B-96E7-B0954A8E8D30}" presName="descendantText" presStyleLbl="alignAcc1" presStyleIdx="0" presStyleCnt="6">
        <dgm:presLayoutVars>
          <dgm:bulletEnabled val="1"/>
        </dgm:presLayoutVars>
      </dgm:prSet>
      <dgm:spPr/>
    </dgm:pt>
    <dgm:pt modelId="{D987D99E-8E7A-8F4E-A244-299568950FC1}" type="pres">
      <dgm:prSet presAssocID="{EA37CEC8-170B-9040-96FF-37132B30435F}" presName="sp" presStyleCnt="0"/>
      <dgm:spPr/>
    </dgm:pt>
    <dgm:pt modelId="{5D0B1A8F-CD75-C047-A26C-71ABA5F90D2F}" type="pres">
      <dgm:prSet presAssocID="{EE58ECCC-2BFD-7843-91D5-7D1A37B0ECB7}" presName="composite" presStyleCnt="0"/>
      <dgm:spPr/>
    </dgm:pt>
    <dgm:pt modelId="{E053E7E4-43FB-454B-8D8B-DE8CD89A94B9}" type="pres">
      <dgm:prSet presAssocID="{EE58ECCC-2BFD-7843-91D5-7D1A37B0ECB7}" presName="parentText" presStyleLbl="alignNode1" presStyleIdx="1" presStyleCnt="6">
        <dgm:presLayoutVars>
          <dgm:chMax val="1"/>
          <dgm:bulletEnabled val="1"/>
        </dgm:presLayoutVars>
      </dgm:prSet>
      <dgm:spPr/>
    </dgm:pt>
    <dgm:pt modelId="{BDA15CC2-A121-054B-A71F-D36286B3FF19}" type="pres">
      <dgm:prSet presAssocID="{EE58ECCC-2BFD-7843-91D5-7D1A37B0ECB7}" presName="descendantText" presStyleLbl="alignAcc1" presStyleIdx="1" presStyleCnt="6">
        <dgm:presLayoutVars>
          <dgm:bulletEnabled val="1"/>
        </dgm:presLayoutVars>
      </dgm:prSet>
      <dgm:spPr/>
    </dgm:pt>
    <dgm:pt modelId="{B1BFC98B-2677-7647-858E-91DC17F86CF9}" type="pres">
      <dgm:prSet presAssocID="{FF0B1EED-681D-B747-889C-C9C464CFC459}" presName="sp" presStyleCnt="0"/>
      <dgm:spPr/>
    </dgm:pt>
    <dgm:pt modelId="{8400A1F2-82CB-8F47-861A-C1A64ECCF204}" type="pres">
      <dgm:prSet presAssocID="{333C7A0E-59F6-974C-A5FE-D6837A677391}" presName="composite" presStyleCnt="0"/>
      <dgm:spPr/>
    </dgm:pt>
    <dgm:pt modelId="{8E6C3080-52BD-FF4F-91C8-29AC7B4A3A86}" type="pres">
      <dgm:prSet presAssocID="{333C7A0E-59F6-974C-A5FE-D6837A677391}" presName="parentText" presStyleLbl="alignNode1" presStyleIdx="2" presStyleCnt="6">
        <dgm:presLayoutVars>
          <dgm:chMax val="1"/>
          <dgm:bulletEnabled val="1"/>
        </dgm:presLayoutVars>
      </dgm:prSet>
      <dgm:spPr/>
    </dgm:pt>
    <dgm:pt modelId="{4DA1FC2E-5157-5948-BF59-F7F174724FCE}" type="pres">
      <dgm:prSet presAssocID="{333C7A0E-59F6-974C-A5FE-D6837A677391}" presName="descendantText" presStyleLbl="alignAcc1" presStyleIdx="2" presStyleCnt="6">
        <dgm:presLayoutVars>
          <dgm:bulletEnabled val="1"/>
        </dgm:presLayoutVars>
      </dgm:prSet>
      <dgm:spPr/>
    </dgm:pt>
    <dgm:pt modelId="{F0AFE064-E15C-444B-ADB7-70BAC49099D5}" type="pres">
      <dgm:prSet presAssocID="{F7BC8FD2-36DD-0749-9597-CDCC49C1146E}" presName="sp" presStyleCnt="0"/>
      <dgm:spPr/>
    </dgm:pt>
    <dgm:pt modelId="{1944B1F1-3EDC-834D-B0AA-35362964C8CA}" type="pres">
      <dgm:prSet presAssocID="{5C6BEF10-978F-E144-B886-3BB7383C82EA}" presName="composite" presStyleCnt="0"/>
      <dgm:spPr/>
    </dgm:pt>
    <dgm:pt modelId="{93E92006-C70F-C245-8D24-2F983A0CFD43}" type="pres">
      <dgm:prSet presAssocID="{5C6BEF10-978F-E144-B886-3BB7383C82EA}" presName="parentText" presStyleLbl="alignNode1" presStyleIdx="3" presStyleCnt="6">
        <dgm:presLayoutVars>
          <dgm:chMax val="1"/>
          <dgm:bulletEnabled val="1"/>
        </dgm:presLayoutVars>
      </dgm:prSet>
      <dgm:spPr/>
    </dgm:pt>
    <dgm:pt modelId="{646D3FB6-643A-9E4D-B261-BA3F368F5ECC}" type="pres">
      <dgm:prSet presAssocID="{5C6BEF10-978F-E144-B886-3BB7383C82EA}" presName="descendantText" presStyleLbl="alignAcc1" presStyleIdx="3" presStyleCnt="6">
        <dgm:presLayoutVars>
          <dgm:bulletEnabled val="1"/>
        </dgm:presLayoutVars>
      </dgm:prSet>
      <dgm:spPr/>
    </dgm:pt>
    <dgm:pt modelId="{6B9F6F82-EE9B-5046-9D88-40F6183FC8E7}" type="pres">
      <dgm:prSet presAssocID="{3E938D4E-6AEF-3A48-A57D-1CFF42BABA72}" presName="sp" presStyleCnt="0"/>
      <dgm:spPr/>
    </dgm:pt>
    <dgm:pt modelId="{363673C1-2FE9-EE4B-B48B-1C0D0AE38ADF}" type="pres">
      <dgm:prSet presAssocID="{04072826-B15F-0349-B368-12EB39391073}" presName="composite" presStyleCnt="0"/>
      <dgm:spPr/>
    </dgm:pt>
    <dgm:pt modelId="{AEC73332-2BEC-A14E-A078-DBA537D608E6}" type="pres">
      <dgm:prSet presAssocID="{04072826-B15F-0349-B368-12EB39391073}" presName="parentText" presStyleLbl="alignNode1" presStyleIdx="4" presStyleCnt="6">
        <dgm:presLayoutVars>
          <dgm:chMax val="1"/>
          <dgm:bulletEnabled val="1"/>
        </dgm:presLayoutVars>
      </dgm:prSet>
      <dgm:spPr/>
    </dgm:pt>
    <dgm:pt modelId="{D2DBF495-D9DD-7949-A8F8-6BA1B8B36841}" type="pres">
      <dgm:prSet presAssocID="{04072826-B15F-0349-B368-12EB39391073}" presName="descendantText" presStyleLbl="alignAcc1" presStyleIdx="4" presStyleCnt="6">
        <dgm:presLayoutVars>
          <dgm:bulletEnabled val="1"/>
        </dgm:presLayoutVars>
      </dgm:prSet>
      <dgm:spPr/>
    </dgm:pt>
    <dgm:pt modelId="{E69290BD-23D6-824A-B89A-7E5AD9DA2B6E}" type="pres">
      <dgm:prSet presAssocID="{B08F41E8-1ECD-F64A-82E1-A568995BBB5F}" presName="sp" presStyleCnt="0"/>
      <dgm:spPr/>
    </dgm:pt>
    <dgm:pt modelId="{A9E24ACB-95E2-CE48-BE7F-A8FA7E6F4095}" type="pres">
      <dgm:prSet presAssocID="{F23FA0B5-EE83-1640-8815-5B5AF3EEC9DE}" presName="composite" presStyleCnt="0"/>
      <dgm:spPr/>
    </dgm:pt>
    <dgm:pt modelId="{68CE3D3B-DE6E-E043-B390-159D42E23B20}" type="pres">
      <dgm:prSet presAssocID="{F23FA0B5-EE83-1640-8815-5B5AF3EEC9DE}" presName="parentText" presStyleLbl="alignNode1" presStyleIdx="5" presStyleCnt="6">
        <dgm:presLayoutVars>
          <dgm:chMax val="1"/>
          <dgm:bulletEnabled val="1"/>
        </dgm:presLayoutVars>
      </dgm:prSet>
      <dgm:spPr/>
    </dgm:pt>
    <dgm:pt modelId="{A1286E0F-56C7-334B-A4AE-BA6000BE9FF4}" type="pres">
      <dgm:prSet presAssocID="{F23FA0B5-EE83-1640-8815-5B5AF3EEC9DE}" presName="descendantText" presStyleLbl="alignAcc1" presStyleIdx="5" presStyleCnt="6">
        <dgm:presLayoutVars>
          <dgm:bulletEnabled val="1"/>
        </dgm:presLayoutVars>
      </dgm:prSet>
      <dgm:spPr/>
    </dgm:pt>
  </dgm:ptLst>
  <dgm:cxnLst>
    <dgm:cxn modelId="{7DD69C02-79B2-9F4D-BC5B-05B015492F72}" srcId="{F23FA0B5-EE83-1640-8815-5B5AF3EEC9DE}" destId="{7E0F9D8A-E6B0-554A-BB22-3154889DBDAD}" srcOrd="0" destOrd="0" parTransId="{8F5226D1-452C-8542-9F92-CD0A611A733E}" sibTransId="{92B1E31A-FFD9-FE47-BEFB-4F17A986CBDA}"/>
    <dgm:cxn modelId="{20F7050F-E01A-7640-ADD3-86164CE6DBCF}" srcId="{04072826-B15F-0349-B368-12EB39391073}" destId="{7BD6CFEB-3119-B740-BF80-17BE922ABDF5}" srcOrd="0" destOrd="0" parTransId="{948C6CED-CA5C-8B4B-BD89-76E81AF5872E}" sibTransId="{C3ADA98B-C064-5C45-A161-4C9724BBCBE9}"/>
    <dgm:cxn modelId="{F7F45E19-3B44-A941-BD11-A1867B559569}" srcId="{0D7BAF74-E94E-FB40-95B5-2C88631C8D3C}" destId="{EE58ECCC-2BFD-7843-91D5-7D1A37B0ECB7}" srcOrd="1" destOrd="0" parTransId="{9AB115E4-3856-2249-8EF8-50951E7AB1E7}" sibTransId="{FF0B1EED-681D-B747-889C-C9C464CFC459}"/>
    <dgm:cxn modelId="{2119E638-119F-284F-8179-00356D198D34}" srcId="{333C7A0E-59F6-974C-A5FE-D6837A677391}" destId="{B05D81B5-FA85-9740-95A2-7E1F62A3673A}" srcOrd="0" destOrd="0" parTransId="{08D6C0B7-2F7A-504B-B0D3-969D8E8CCDCB}" sibTransId="{0B35B868-0C2B-3042-B57C-7F9894CA559C}"/>
    <dgm:cxn modelId="{99085A3F-30A0-CA4F-AD23-23A4B0904AAD}" srcId="{0D7BAF74-E94E-FB40-95B5-2C88631C8D3C}" destId="{5C6BEF10-978F-E144-B886-3BB7383C82EA}" srcOrd="3" destOrd="0" parTransId="{E638F0AD-BF43-AB44-AAA9-956D4589561C}" sibTransId="{3E938D4E-6AEF-3A48-A57D-1CFF42BABA72}"/>
    <dgm:cxn modelId="{E35BA740-5B35-F24B-B34F-ED68098CD5E3}" type="presOf" srcId="{333C7A0E-59F6-974C-A5FE-D6837A677391}" destId="{8E6C3080-52BD-FF4F-91C8-29AC7B4A3A86}" srcOrd="0" destOrd="0" presId="urn:microsoft.com/office/officeart/2005/8/layout/chevron2"/>
    <dgm:cxn modelId="{31E9B745-5077-8449-BFF3-3B4EF9BC4210}" type="presOf" srcId="{F23FA0B5-EE83-1640-8815-5B5AF3EEC9DE}" destId="{68CE3D3B-DE6E-E043-B390-159D42E23B20}" srcOrd="0" destOrd="0" presId="urn:microsoft.com/office/officeart/2005/8/layout/chevron2"/>
    <dgm:cxn modelId="{4701AA4F-4ED4-344B-9A89-CF6F0DBA7C53}" type="presOf" srcId="{7E0F9D8A-E6B0-554A-BB22-3154889DBDAD}" destId="{A1286E0F-56C7-334B-A4AE-BA6000BE9FF4}" srcOrd="0" destOrd="0" presId="urn:microsoft.com/office/officeart/2005/8/layout/chevron2"/>
    <dgm:cxn modelId="{68F9EB55-6F84-094B-9ADB-FB422A22D380}" srcId="{0D7BAF74-E94E-FB40-95B5-2C88631C8D3C}" destId="{ACF5B621-2487-384B-96E7-B0954A8E8D30}" srcOrd="0" destOrd="0" parTransId="{47A04468-FA58-C249-90F6-9B99E2DBDFF1}" sibTransId="{EA37CEC8-170B-9040-96FF-37132B30435F}"/>
    <dgm:cxn modelId="{110E765D-AF48-744A-8274-25FD695CB2F4}" srcId="{0D7BAF74-E94E-FB40-95B5-2C88631C8D3C}" destId="{04072826-B15F-0349-B368-12EB39391073}" srcOrd="4" destOrd="0" parTransId="{08D33BCB-765A-E74F-BE71-F3BD00F9FCFA}" sibTransId="{B08F41E8-1ECD-F64A-82E1-A568995BBB5F}"/>
    <dgm:cxn modelId="{58B2A55F-922C-6846-83DD-E0F79D5C9B20}" srcId="{EE58ECCC-2BFD-7843-91D5-7D1A37B0ECB7}" destId="{03002786-A9C5-0142-AAC1-EF80AD804FD9}" srcOrd="0" destOrd="0" parTransId="{ED552EEE-37A2-1840-818D-833AD63E6435}" sibTransId="{4693ACD9-413F-5C45-8CD4-DC1B64C2788E}"/>
    <dgm:cxn modelId="{A960B261-968E-0740-A2F4-CE34479AB6B6}" srcId="{0D7BAF74-E94E-FB40-95B5-2C88631C8D3C}" destId="{F23FA0B5-EE83-1640-8815-5B5AF3EEC9DE}" srcOrd="5" destOrd="0" parTransId="{46E6BAC8-726E-2A45-855D-D36517EFBC6F}" sibTransId="{F1EC2842-F70D-634D-9879-22D3FBA3C6C8}"/>
    <dgm:cxn modelId="{231D5363-D211-4045-A52B-D2615FA04476}" type="presOf" srcId="{EE58ECCC-2BFD-7843-91D5-7D1A37B0ECB7}" destId="{E053E7E4-43FB-454B-8D8B-DE8CD89A94B9}" srcOrd="0" destOrd="0" presId="urn:microsoft.com/office/officeart/2005/8/layout/chevron2"/>
    <dgm:cxn modelId="{3C521079-26C2-D342-8F3D-5CE57B8989FA}" type="presOf" srcId="{17BD7E8A-3729-6343-8BDE-1D806813C70D}" destId="{646D3FB6-643A-9E4D-B261-BA3F368F5ECC}" srcOrd="0" destOrd="0" presId="urn:microsoft.com/office/officeart/2005/8/layout/chevron2"/>
    <dgm:cxn modelId="{2F13F1AB-DF84-1449-9901-23A3859B5664}" srcId="{5C6BEF10-978F-E144-B886-3BB7383C82EA}" destId="{17BD7E8A-3729-6343-8BDE-1D806813C70D}" srcOrd="0" destOrd="0" parTransId="{98AC15F3-F715-0C4A-962B-E14577766F02}" sibTransId="{75F0AA92-C0D4-1449-9B5A-58BD4E296175}"/>
    <dgm:cxn modelId="{D652F7AC-4FDB-3F4E-840A-B255754CA2DC}" type="presOf" srcId="{7BD6CFEB-3119-B740-BF80-17BE922ABDF5}" destId="{D2DBF495-D9DD-7949-A8F8-6BA1B8B36841}" srcOrd="0" destOrd="0" presId="urn:microsoft.com/office/officeart/2005/8/layout/chevron2"/>
    <dgm:cxn modelId="{28B8A9B1-366D-6548-A363-A9E63FDE5C3A}" type="presOf" srcId="{B05D81B5-FA85-9740-95A2-7E1F62A3673A}" destId="{4DA1FC2E-5157-5948-BF59-F7F174724FCE}" srcOrd="0" destOrd="0" presId="urn:microsoft.com/office/officeart/2005/8/layout/chevron2"/>
    <dgm:cxn modelId="{3060EDBA-3F96-ED4F-BB4F-CF189F89DF55}" type="presOf" srcId="{5C6BEF10-978F-E144-B886-3BB7383C82EA}" destId="{93E92006-C70F-C245-8D24-2F983A0CFD43}" srcOrd="0" destOrd="0" presId="urn:microsoft.com/office/officeart/2005/8/layout/chevron2"/>
    <dgm:cxn modelId="{ACC036C2-B25C-754F-854E-23268FAEC035}" type="presOf" srcId="{902906CB-9A96-954C-8042-B9514551B98F}" destId="{9A05E7B9-D4D4-2442-9791-D110786FBFD8}" srcOrd="0" destOrd="0" presId="urn:microsoft.com/office/officeart/2005/8/layout/chevron2"/>
    <dgm:cxn modelId="{37EE5AC4-4A00-1744-8C41-D4C1FBCE9761}" type="presOf" srcId="{ACF5B621-2487-384B-96E7-B0954A8E8D30}" destId="{44758F18-FBA6-4945-9248-0ED186D60EBF}" srcOrd="0" destOrd="0" presId="urn:microsoft.com/office/officeart/2005/8/layout/chevron2"/>
    <dgm:cxn modelId="{FCD686CC-42E9-7F49-8079-BF20DE8C317F}" type="presOf" srcId="{0D7BAF74-E94E-FB40-95B5-2C88631C8D3C}" destId="{7E2A572C-5B4E-EC49-B84B-B1F3C6DC1A84}" srcOrd="0" destOrd="0" presId="urn:microsoft.com/office/officeart/2005/8/layout/chevron2"/>
    <dgm:cxn modelId="{E73F70CF-598C-FE44-97F2-B6D082E64834}" type="presOf" srcId="{04072826-B15F-0349-B368-12EB39391073}" destId="{AEC73332-2BEC-A14E-A078-DBA537D608E6}" srcOrd="0" destOrd="0" presId="urn:microsoft.com/office/officeart/2005/8/layout/chevron2"/>
    <dgm:cxn modelId="{D5FD2ADA-CDE7-264A-B7BE-EAB52D334291}" type="presOf" srcId="{03002786-A9C5-0142-AAC1-EF80AD804FD9}" destId="{BDA15CC2-A121-054B-A71F-D36286B3FF19}" srcOrd="0" destOrd="0" presId="urn:microsoft.com/office/officeart/2005/8/layout/chevron2"/>
    <dgm:cxn modelId="{7948BFF7-B4DE-2C46-BC00-277C43C294FB}" srcId="{ACF5B621-2487-384B-96E7-B0954A8E8D30}" destId="{902906CB-9A96-954C-8042-B9514551B98F}" srcOrd="0" destOrd="0" parTransId="{E6CCCFDF-FA55-4F49-AD0B-73405741350D}" sibTransId="{693E654B-0C78-2045-A1C0-D2105E7E807D}"/>
    <dgm:cxn modelId="{06EF5FFD-829A-C94B-8CE0-09A92F92F7D4}" srcId="{0D7BAF74-E94E-FB40-95B5-2C88631C8D3C}" destId="{333C7A0E-59F6-974C-A5FE-D6837A677391}" srcOrd="2" destOrd="0" parTransId="{69EE3012-67F4-064E-AD3D-9C7681F070FA}" sibTransId="{F7BC8FD2-36DD-0749-9597-CDCC49C1146E}"/>
    <dgm:cxn modelId="{C48CB58F-9D10-7148-B386-8E921BE8DC7F}" type="presParOf" srcId="{7E2A572C-5B4E-EC49-B84B-B1F3C6DC1A84}" destId="{D667D25C-483B-004C-A307-C5A49EC43931}" srcOrd="0" destOrd="0" presId="urn:microsoft.com/office/officeart/2005/8/layout/chevron2"/>
    <dgm:cxn modelId="{6DF5FD0A-E730-D449-9715-B52D315986C0}" type="presParOf" srcId="{D667D25C-483B-004C-A307-C5A49EC43931}" destId="{44758F18-FBA6-4945-9248-0ED186D60EBF}" srcOrd="0" destOrd="0" presId="urn:microsoft.com/office/officeart/2005/8/layout/chevron2"/>
    <dgm:cxn modelId="{46C0CF92-8423-D14B-B6FE-29FAB08BD067}" type="presParOf" srcId="{D667D25C-483B-004C-A307-C5A49EC43931}" destId="{9A05E7B9-D4D4-2442-9791-D110786FBFD8}" srcOrd="1" destOrd="0" presId="urn:microsoft.com/office/officeart/2005/8/layout/chevron2"/>
    <dgm:cxn modelId="{DAAD0042-523D-3345-A1E5-CDB576FE988D}" type="presParOf" srcId="{7E2A572C-5B4E-EC49-B84B-B1F3C6DC1A84}" destId="{D987D99E-8E7A-8F4E-A244-299568950FC1}" srcOrd="1" destOrd="0" presId="urn:microsoft.com/office/officeart/2005/8/layout/chevron2"/>
    <dgm:cxn modelId="{B1700DCC-67B7-4D47-8E79-B380B3C52A1B}" type="presParOf" srcId="{7E2A572C-5B4E-EC49-B84B-B1F3C6DC1A84}" destId="{5D0B1A8F-CD75-C047-A26C-71ABA5F90D2F}" srcOrd="2" destOrd="0" presId="urn:microsoft.com/office/officeart/2005/8/layout/chevron2"/>
    <dgm:cxn modelId="{4E69A021-B1C4-A748-96AE-326A28889A41}" type="presParOf" srcId="{5D0B1A8F-CD75-C047-A26C-71ABA5F90D2F}" destId="{E053E7E4-43FB-454B-8D8B-DE8CD89A94B9}" srcOrd="0" destOrd="0" presId="urn:microsoft.com/office/officeart/2005/8/layout/chevron2"/>
    <dgm:cxn modelId="{530F84C0-4C9E-D549-8B4D-A7B2627957B9}" type="presParOf" srcId="{5D0B1A8F-CD75-C047-A26C-71ABA5F90D2F}" destId="{BDA15CC2-A121-054B-A71F-D36286B3FF19}" srcOrd="1" destOrd="0" presId="urn:microsoft.com/office/officeart/2005/8/layout/chevron2"/>
    <dgm:cxn modelId="{91330F09-9AE0-1749-B36A-005EE4B50B15}" type="presParOf" srcId="{7E2A572C-5B4E-EC49-B84B-B1F3C6DC1A84}" destId="{B1BFC98B-2677-7647-858E-91DC17F86CF9}" srcOrd="3" destOrd="0" presId="urn:microsoft.com/office/officeart/2005/8/layout/chevron2"/>
    <dgm:cxn modelId="{94551FF4-D6A8-204A-95A4-C40699E0F603}" type="presParOf" srcId="{7E2A572C-5B4E-EC49-B84B-B1F3C6DC1A84}" destId="{8400A1F2-82CB-8F47-861A-C1A64ECCF204}" srcOrd="4" destOrd="0" presId="urn:microsoft.com/office/officeart/2005/8/layout/chevron2"/>
    <dgm:cxn modelId="{41EDE810-D3F7-A844-B35C-86BD9D4A655A}" type="presParOf" srcId="{8400A1F2-82CB-8F47-861A-C1A64ECCF204}" destId="{8E6C3080-52BD-FF4F-91C8-29AC7B4A3A86}" srcOrd="0" destOrd="0" presId="urn:microsoft.com/office/officeart/2005/8/layout/chevron2"/>
    <dgm:cxn modelId="{B22DA4CC-FFCE-DC49-86F0-2883E67E7E0E}" type="presParOf" srcId="{8400A1F2-82CB-8F47-861A-C1A64ECCF204}" destId="{4DA1FC2E-5157-5948-BF59-F7F174724FCE}" srcOrd="1" destOrd="0" presId="urn:microsoft.com/office/officeart/2005/8/layout/chevron2"/>
    <dgm:cxn modelId="{799992A0-AB9F-9549-988B-926C684CDC0E}" type="presParOf" srcId="{7E2A572C-5B4E-EC49-B84B-B1F3C6DC1A84}" destId="{F0AFE064-E15C-444B-ADB7-70BAC49099D5}" srcOrd="5" destOrd="0" presId="urn:microsoft.com/office/officeart/2005/8/layout/chevron2"/>
    <dgm:cxn modelId="{C42FE054-B064-674A-AC04-D7FE8CF93AF5}" type="presParOf" srcId="{7E2A572C-5B4E-EC49-B84B-B1F3C6DC1A84}" destId="{1944B1F1-3EDC-834D-B0AA-35362964C8CA}" srcOrd="6" destOrd="0" presId="urn:microsoft.com/office/officeart/2005/8/layout/chevron2"/>
    <dgm:cxn modelId="{B08EBC6A-2900-BE48-880F-09873C1EA07C}" type="presParOf" srcId="{1944B1F1-3EDC-834D-B0AA-35362964C8CA}" destId="{93E92006-C70F-C245-8D24-2F983A0CFD43}" srcOrd="0" destOrd="0" presId="urn:microsoft.com/office/officeart/2005/8/layout/chevron2"/>
    <dgm:cxn modelId="{89062182-B020-9444-8780-43889615BAC2}" type="presParOf" srcId="{1944B1F1-3EDC-834D-B0AA-35362964C8CA}" destId="{646D3FB6-643A-9E4D-B261-BA3F368F5ECC}" srcOrd="1" destOrd="0" presId="urn:microsoft.com/office/officeart/2005/8/layout/chevron2"/>
    <dgm:cxn modelId="{7EBF852A-BBA3-174A-9FF7-1DDDEB9AFC80}" type="presParOf" srcId="{7E2A572C-5B4E-EC49-B84B-B1F3C6DC1A84}" destId="{6B9F6F82-EE9B-5046-9D88-40F6183FC8E7}" srcOrd="7" destOrd="0" presId="urn:microsoft.com/office/officeart/2005/8/layout/chevron2"/>
    <dgm:cxn modelId="{C48888C4-F39A-A244-A076-48076B093F8B}" type="presParOf" srcId="{7E2A572C-5B4E-EC49-B84B-B1F3C6DC1A84}" destId="{363673C1-2FE9-EE4B-B48B-1C0D0AE38ADF}" srcOrd="8" destOrd="0" presId="urn:microsoft.com/office/officeart/2005/8/layout/chevron2"/>
    <dgm:cxn modelId="{54B64A66-D15D-F44B-8A75-735FE57BBFB8}" type="presParOf" srcId="{363673C1-2FE9-EE4B-B48B-1C0D0AE38ADF}" destId="{AEC73332-2BEC-A14E-A078-DBA537D608E6}" srcOrd="0" destOrd="0" presId="urn:microsoft.com/office/officeart/2005/8/layout/chevron2"/>
    <dgm:cxn modelId="{0E7F7FD2-911E-DB44-B72C-89FB5F4F393E}" type="presParOf" srcId="{363673C1-2FE9-EE4B-B48B-1C0D0AE38ADF}" destId="{D2DBF495-D9DD-7949-A8F8-6BA1B8B36841}" srcOrd="1" destOrd="0" presId="urn:microsoft.com/office/officeart/2005/8/layout/chevron2"/>
    <dgm:cxn modelId="{64EB890C-49D4-D14B-8088-B596CE3C7227}" type="presParOf" srcId="{7E2A572C-5B4E-EC49-B84B-B1F3C6DC1A84}" destId="{E69290BD-23D6-824A-B89A-7E5AD9DA2B6E}" srcOrd="9" destOrd="0" presId="urn:microsoft.com/office/officeart/2005/8/layout/chevron2"/>
    <dgm:cxn modelId="{11B0B92A-CBB4-C944-8527-5A7AD084793C}" type="presParOf" srcId="{7E2A572C-5B4E-EC49-B84B-B1F3C6DC1A84}" destId="{A9E24ACB-95E2-CE48-BE7F-A8FA7E6F4095}" srcOrd="10" destOrd="0" presId="urn:microsoft.com/office/officeart/2005/8/layout/chevron2"/>
    <dgm:cxn modelId="{B671B3DD-2B17-2A4A-8C26-9F967E5614EB}" type="presParOf" srcId="{A9E24ACB-95E2-CE48-BE7F-A8FA7E6F4095}" destId="{68CE3D3B-DE6E-E043-B390-159D42E23B20}" srcOrd="0" destOrd="0" presId="urn:microsoft.com/office/officeart/2005/8/layout/chevron2"/>
    <dgm:cxn modelId="{6525BCAF-AFA0-D248-9358-86620B79D7F1}" type="presParOf" srcId="{A9E24ACB-95E2-CE48-BE7F-A8FA7E6F4095}" destId="{A1286E0F-56C7-334B-A4AE-BA6000BE9FF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8F18-FBA6-4945-9248-0ED186D60EBF}">
      <dsp:nvSpPr>
        <dsp:cNvPr id="0" name=""/>
        <dsp:cNvSpPr/>
      </dsp:nvSpPr>
      <dsp:spPr>
        <a:xfrm rot="5400000">
          <a:off x="-150191" y="152592"/>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2009</a:t>
          </a:r>
        </a:p>
      </dsp:txBody>
      <dsp:txXfrm rot="-5400000">
        <a:off x="1" y="352848"/>
        <a:ext cx="700893" cy="300383"/>
      </dsp:txXfrm>
    </dsp:sp>
    <dsp:sp modelId="{9A05E7B9-D4D4-2442-9791-D110786FBFD8}">
      <dsp:nvSpPr>
        <dsp:cNvPr id="0" name=""/>
        <dsp:cNvSpPr/>
      </dsp:nvSpPr>
      <dsp:spPr>
        <a:xfrm rot="5400000">
          <a:off x="6477852" y="-5774558"/>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0" kern="1200" dirty="0">
              <a:solidFill>
                <a:schemeClr val="bg2">
                  <a:lumMod val="25000"/>
                </a:schemeClr>
              </a:solidFill>
              <a:latin typeface="Century Gothic" panose="020B0502020202020204" pitchFamily="34" charset="0"/>
            </a:rPr>
            <a:t>LAW ON SUPPORT FOR THE USE OF RES</a:t>
          </a:r>
          <a:endParaRPr lang="ru-RU" sz="2400" b="0" kern="1200" dirty="0">
            <a:solidFill>
              <a:schemeClr val="bg2">
                <a:lumMod val="25000"/>
              </a:schemeClr>
            </a:solidFill>
            <a:latin typeface="Century Gothic" panose="020B0502020202020204" pitchFamily="34" charset="0"/>
          </a:endParaRPr>
        </a:p>
      </dsp:txBody>
      <dsp:txXfrm rot="-5400000">
        <a:off x="700893" y="34172"/>
        <a:ext cx="12172977" cy="587287"/>
      </dsp:txXfrm>
    </dsp:sp>
    <dsp:sp modelId="{E053E7E4-43FB-454B-8D8B-DE8CD89A94B9}">
      <dsp:nvSpPr>
        <dsp:cNvPr id="0" name=""/>
        <dsp:cNvSpPr/>
      </dsp:nvSpPr>
      <dsp:spPr>
        <a:xfrm rot="5400000">
          <a:off x="-150191" y="1056828"/>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2013</a:t>
          </a:r>
        </a:p>
      </dsp:txBody>
      <dsp:txXfrm rot="-5400000">
        <a:off x="1" y="1257084"/>
        <a:ext cx="700893" cy="300383"/>
      </dsp:txXfrm>
    </dsp:sp>
    <dsp:sp modelId="{BDA15CC2-A121-054B-A71F-D36286B3FF19}">
      <dsp:nvSpPr>
        <dsp:cNvPr id="0" name=""/>
        <dsp:cNvSpPr/>
      </dsp:nvSpPr>
      <dsp:spPr>
        <a:xfrm rot="5400000">
          <a:off x="6477852" y="-4870322"/>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solidFill>
                <a:schemeClr val="bg2">
                  <a:lumMod val="25000"/>
                </a:schemeClr>
              </a:solidFill>
              <a:latin typeface="Century Gothic" panose="020B0502020202020204" pitchFamily="34" charset="0"/>
            </a:rPr>
            <a:t>MECHANISM OF FIXED TARIFFS</a:t>
          </a:r>
          <a:endParaRPr lang="ru-RU" sz="2400" b="0" kern="1200" dirty="0">
            <a:solidFill>
              <a:schemeClr val="bg2">
                <a:lumMod val="25000"/>
              </a:schemeClr>
            </a:solidFill>
            <a:latin typeface="Century Gothic" panose="020B0502020202020204" pitchFamily="34" charset="0"/>
          </a:endParaRPr>
        </a:p>
      </dsp:txBody>
      <dsp:txXfrm rot="-5400000">
        <a:off x="700893" y="938408"/>
        <a:ext cx="12172977" cy="587287"/>
      </dsp:txXfrm>
    </dsp:sp>
    <dsp:sp modelId="{8E6C3080-52BD-FF4F-91C8-29AC7B4A3A86}">
      <dsp:nvSpPr>
        <dsp:cNvPr id="0" name=""/>
        <dsp:cNvSpPr/>
      </dsp:nvSpPr>
      <dsp:spPr>
        <a:xfrm rot="5400000">
          <a:off x="-150191" y="1961065"/>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2017</a:t>
          </a:r>
        </a:p>
      </dsp:txBody>
      <dsp:txXfrm rot="-5400000">
        <a:off x="1" y="2161321"/>
        <a:ext cx="700893" cy="300383"/>
      </dsp:txXfrm>
    </dsp:sp>
    <dsp:sp modelId="{4DA1FC2E-5157-5948-BF59-F7F174724FCE}">
      <dsp:nvSpPr>
        <dsp:cNvPr id="0" name=""/>
        <dsp:cNvSpPr/>
      </dsp:nvSpPr>
      <dsp:spPr>
        <a:xfrm rot="5400000">
          <a:off x="6477852" y="-3966085"/>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solidFill>
                <a:schemeClr val="bg2">
                  <a:lumMod val="25000"/>
                </a:schemeClr>
              </a:solidFill>
              <a:latin typeface="Century Gothic" panose="020B0502020202020204" pitchFamily="34" charset="0"/>
            </a:rPr>
            <a:t>MECHANISM OF AUCTIONS</a:t>
          </a:r>
          <a:endParaRPr lang="ru-RU" sz="2400" b="0" kern="1200" dirty="0">
            <a:solidFill>
              <a:schemeClr val="bg2">
                <a:lumMod val="25000"/>
              </a:schemeClr>
            </a:solidFill>
            <a:latin typeface="Century Gothic" panose="020B0502020202020204" pitchFamily="34" charset="0"/>
          </a:endParaRPr>
        </a:p>
      </dsp:txBody>
      <dsp:txXfrm rot="-5400000">
        <a:off x="700893" y="1842645"/>
        <a:ext cx="12172977" cy="587287"/>
      </dsp:txXfrm>
    </dsp:sp>
    <dsp:sp modelId="{93E92006-C70F-C245-8D24-2F983A0CFD43}">
      <dsp:nvSpPr>
        <dsp:cNvPr id="0" name=""/>
        <dsp:cNvSpPr/>
      </dsp:nvSpPr>
      <dsp:spPr>
        <a:xfrm rot="5400000">
          <a:off x="-150191" y="2865302"/>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2018</a:t>
          </a:r>
        </a:p>
      </dsp:txBody>
      <dsp:txXfrm rot="-5400000">
        <a:off x="1" y="3065558"/>
        <a:ext cx="700893" cy="300383"/>
      </dsp:txXfrm>
    </dsp:sp>
    <dsp:sp modelId="{646D3FB6-643A-9E4D-B261-BA3F368F5ECC}">
      <dsp:nvSpPr>
        <dsp:cNvPr id="0" name=""/>
        <dsp:cNvSpPr/>
      </dsp:nvSpPr>
      <dsp:spPr>
        <a:xfrm rot="5400000">
          <a:off x="6477852" y="-3061848"/>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solidFill>
                <a:schemeClr val="bg2">
                  <a:lumMod val="25000"/>
                </a:schemeClr>
              </a:solidFill>
              <a:latin typeface="Century Gothic" panose="020B0502020202020204" pitchFamily="34" charset="0"/>
            </a:rPr>
            <a:t>THE FIRST AUCTION</a:t>
          </a:r>
          <a:endParaRPr lang="ru-RU" sz="2400" b="0" kern="1200" dirty="0">
            <a:solidFill>
              <a:schemeClr val="bg2">
                <a:lumMod val="25000"/>
              </a:schemeClr>
            </a:solidFill>
            <a:latin typeface="Century Gothic" panose="020B0502020202020204" pitchFamily="34" charset="0"/>
          </a:endParaRPr>
        </a:p>
      </dsp:txBody>
      <dsp:txXfrm rot="-5400000">
        <a:off x="700893" y="2746882"/>
        <a:ext cx="12172977" cy="587287"/>
      </dsp:txXfrm>
    </dsp:sp>
    <dsp:sp modelId="{AEC73332-2BEC-A14E-A078-DBA537D608E6}">
      <dsp:nvSpPr>
        <dsp:cNvPr id="0" name=""/>
        <dsp:cNvSpPr/>
      </dsp:nvSpPr>
      <dsp:spPr>
        <a:xfrm rot="5400000">
          <a:off x="-150191" y="3769538"/>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2019</a:t>
          </a:r>
        </a:p>
      </dsp:txBody>
      <dsp:txXfrm rot="-5400000">
        <a:off x="1" y="3969794"/>
        <a:ext cx="700893" cy="300383"/>
      </dsp:txXfrm>
    </dsp:sp>
    <dsp:sp modelId="{D2DBF495-D9DD-7949-A8F8-6BA1B8B36841}">
      <dsp:nvSpPr>
        <dsp:cNvPr id="0" name=""/>
        <dsp:cNvSpPr/>
      </dsp:nvSpPr>
      <dsp:spPr>
        <a:xfrm rot="5400000">
          <a:off x="6477852" y="-2157612"/>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solidFill>
                <a:schemeClr val="bg2">
                  <a:lumMod val="25000"/>
                </a:schemeClr>
              </a:solidFill>
              <a:latin typeface="Century Gothic" panose="020B0502020202020204" pitchFamily="34" charset="0"/>
            </a:rPr>
            <a:t>PROJECT AUCTIONS</a:t>
          </a:r>
          <a:endParaRPr lang="ru-RU" sz="2400" b="0" kern="1200" dirty="0">
            <a:solidFill>
              <a:schemeClr val="bg2">
                <a:lumMod val="25000"/>
              </a:schemeClr>
            </a:solidFill>
            <a:latin typeface="Century Gothic" panose="020B0502020202020204" pitchFamily="34" charset="0"/>
          </a:endParaRPr>
        </a:p>
      </dsp:txBody>
      <dsp:txXfrm rot="-5400000">
        <a:off x="700893" y="3651118"/>
        <a:ext cx="12172977" cy="587287"/>
      </dsp:txXfrm>
    </dsp:sp>
    <dsp:sp modelId="{68CE3D3B-DE6E-E043-B390-159D42E23B20}">
      <dsp:nvSpPr>
        <dsp:cNvPr id="0" name=""/>
        <dsp:cNvSpPr/>
      </dsp:nvSpPr>
      <dsp:spPr>
        <a:xfrm rot="5400000">
          <a:off x="-150191" y="4673775"/>
          <a:ext cx="1001276" cy="700893"/>
        </a:xfrm>
        <a:prstGeom prst="chevron">
          <a:avLst/>
        </a:prstGeom>
        <a:solidFill>
          <a:srgbClr val="00B0F0">
            <a:alpha val="70986"/>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Century Gothic" panose="020B0502020202020204" pitchFamily="34" charset="0"/>
            </a:rPr>
            <a:t>2020</a:t>
          </a:r>
        </a:p>
      </dsp:txBody>
      <dsp:txXfrm rot="-5400000">
        <a:off x="1" y="4874031"/>
        <a:ext cx="700893" cy="300383"/>
      </dsp:txXfrm>
    </dsp:sp>
    <dsp:sp modelId="{A1286E0F-56C7-334B-A4AE-BA6000BE9FF4}">
      <dsp:nvSpPr>
        <dsp:cNvPr id="0" name=""/>
        <dsp:cNvSpPr/>
      </dsp:nvSpPr>
      <dsp:spPr>
        <a:xfrm rot="5400000">
          <a:off x="6477852" y="-1253375"/>
          <a:ext cx="650829" cy="12204748"/>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solidFill>
                <a:schemeClr val="bg2">
                  <a:lumMod val="25000"/>
                </a:schemeClr>
              </a:solidFill>
              <a:latin typeface="Century Gothic" panose="020B0502020202020204" pitchFamily="34" charset="0"/>
            </a:rPr>
            <a:t>3 % OF RES IN TOTAL ELECTRICITY GENERATION</a:t>
          </a:r>
          <a:endParaRPr lang="ru-RU" sz="2400" b="0" kern="1200" dirty="0">
            <a:solidFill>
              <a:schemeClr val="bg2">
                <a:lumMod val="25000"/>
              </a:schemeClr>
            </a:solidFill>
            <a:latin typeface="Century Gothic" panose="020B0502020202020204" pitchFamily="34" charset="0"/>
          </a:endParaRPr>
        </a:p>
      </dsp:txBody>
      <dsp:txXfrm rot="-5400000">
        <a:off x="700893" y="4555355"/>
        <a:ext cx="12172977" cy="5872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5F42A69-17A2-E54F-953B-722A99FF2EA2}" type="datetimeFigureOut">
              <a:rPr lang="ru-KZ" smtClean="0"/>
              <a:t>31.10.2023</a:t>
            </a:fld>
            <a:endParaRPr lang="ru-KZ"/>
          </a:p>
        </p:txBody>
      </p:sp>
      <p:sp>
        <p:nvSpPr>
          <p:cNvPr id="4" name="Образ слайда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9DC5E92-335D-3546-958A-5FF15E110D8D}" type="slidenum">
              <a:rPr lang="ru-KZ" smtClean="0"/>
              <a:t>‹#›</a:t>
            </a:fld>
            <a:endParaRPr lang="ru-KZ"/>
          </a:p>
        </p:txBody>
      </p:sp>
    </p:spTree>
    <p:extLst>
      <p:ext uri="{BB962C8B-B14F-4D97-AF65-F5344CB8AC3E}">
        <p14:creationId xmlns:p14="http://schemas.microsoft.com/office/powerpoint/2010/main" val="299751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33892-D358-4142-AED3-6D8FBD56B9B7}"/>
              </a:ext>
            </a:extLst>
          </p:cNvPr>
          <p:cNvSpPr>
            <a:spLocks noGrp="1"/>
          </p:cNvSpPr>
          <p:nvPr>
            <p:ph type="ctrTitle"/>
          </p:nvPr>
        </p:nvSpPr>
        <p:spPr>
          <a:xfrm>
            <a:off x="2513013" y="1850860"/>
            <a:ext cx="15078075" cy="3937329"/>
          </a:xfrm>
        </p:spPr>
        <p:txBody>
          <a:bodyPr anchor="b"/>
          <a:lstStyle>
            <a:lvl1pPr algn="ctr">
              <a:defRPr sz="9894"/>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98093805-E0E1-1A42-A505-3ECA343F9DF8}"/>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A295564-470E-2843-A4F0-80EE9CF741A9}"/>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397B1453-2AFA-D54A-976E-DEB1629CDE3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75E006A3-B4DD-1F40-8D69-A3C6577F5CB8}"/>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75523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BD50B-891E-EA4C-B6FF-259A5D85A49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D364E0A9-B333-8D47-AC7C-9B13740F3F4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5CA66A0-2EE1-3F47-B21B-7483F09F7C57}"/>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6D9C550D-6F62-2046-B1E9-E64D71CB1D1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CA24C82-68A5-8942-AB90-9C6944FBF56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93725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59A4EEF-0C63-F341-A0A9-3252C72711E7}"/>
              </a:ext>
            </a:extLst>
          </p:cNvPr>
          <p:cNvSpPr>
            <a:spLocks noGrp="1"/>
          </p:cNvSpPr>
          <p:nvPr>
            <p:ph type="title" orient="vert"/>
          </p:nvPr>
        </p:nvSpPr>
        <p:spPr>
          <a:xfrm>
            <a:off x="14386996" y="602118"/>
            <a:ext cx="4334947" cy="9584151"/>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EC28729D-ECB6-BA4B-B522-A82E25A5AF1E}"/>
              </a:ext>
            </a:extLst>
          </p:cNvPr>
          <p:cNvSpPr>
            <a:spLocks noGrp="1"/>
          </p:cNvSpPr>
          <p:nvPr>
            <p:ph type="body" orient="vert" idx="1"/>
          </p:nvPr>
        </p:nvSpPr>
        <p:spPr>
          <a:xfrm>
            <a:off x="1382157" y="602118"/>
            <a:ext cx="12753538" cy="95841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541C69C-E816-254A-B558-607693AD21AA}"/>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A34A90DF-AF03-1346-B488-FDA904035C2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1C76040-FADA-F84F-AD7B-DB357F60A953}"/>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398124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33892-D358-4142-AED3-6D8FBD56B9B7}"/>
              </a:ext>
            </a:extLst>
          </p:cNvPr>
          <p:cNvSpPr>
            <a:spLocks noGrp="1"/>
          </p:cNvSpPr>
          <p:nvPr>
            <p:ph type="ctrTitle"/>
          </p:nvPr>
        </p:nvSpPr>
        <p:spPr>
          <a:xfrm>
            <a:off x="2513013" y="1850860"/>
            <a:ext cx="15078075" cy="3937329"/>
          </a:xfrm>
        </p:spPr>
        <p:txBody>
          <a:bodyPr anchor="b"/>
          <a:lstStyle>
            <a:lvl1pPr algn="ctr">
              <a:defRPr sz="9894"/>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98093805-E0E1-1A42-A505-3ECA343F9DF8}"/>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A295564-470E-2843-A4F0-80EE9CF741A9}"/>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397B1453-2AFA-D54A-976E-DEB1629CDE3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75E006A3-B4DD-1F40-8D69-A3C6577F5CB8}"/>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257758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0B35D8-E759-B041-AE86-DFFFB556697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1B5195F-3165-334E-A7AA-7260F7F02F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589BD2E-7B47-514A-8E55-EB220FB4DB80}"/>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498E9A9E-E8F7-E949-944C-17BFE743241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B441AD0-D82A-9042-BDD8-3D1F1EF626E9}"/>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45222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F582B-70E2-2E4B-BC47-1E6134C51C76}"/>
              </a:ext>
            </a:extLst>
          </p:cNvPr>
          <p:cNvSpPr>
            <a:spLocks noGrp="1"/>
          </p:cNvSpPr>
          <p:nvPr>
            <p:ph type="title"/>
          </p:nvPr>
        </p:nvSpPr>
        <p:spPr>
          <a:xfrm>
            <a:off x="1371686" y="2819485"/>
            <a:ext cx="17339786" cy="4704375"/>
          </a:xfrm>
        </p:spPr>
        <p:txBody>
          <a:bodyPr anchor="b"/>
          <a:lstStyle>
            <a:lvl1pPr>
              <a:defRPr sz="9894"/>
            </a:lvl1pPr>
          </a:lstStyle>
          <a:p>
            <a:r>
              <a:rPr lang="ru-RU"/>
              <a:t>Образец заголовка</a:t>
            </a:r>
            <a:endParaRPr lang="ru-KZ"/>
          </a:p>
        </p:txBody>
      </p:sp>
      <p:sp>
        <p:nvSpPr>
          <p:cNvPr id="3" name="Текст 2">
            <a:extLst>
              <a:ext uri="{FF2B5EF4-FFF2-40B4-BE49-F238E27FC236}">
                <a16:creationId xmlns:a16="http://schemas.microsoft.com/office/drawing/2014/main" id="{B08D0612-D7BF-A144-84B4-F7DE16AD3E46}"/>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802A028-689D-9B4E-B3D1-F7EDA778B22C}"/>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81168DD3-0E4D-A042-9129-92986B16941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E0CB8D5-D5B1-434A-A45D-ECC74D47765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97571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A9772-F6A5-504A-94D8-DBA0BCA16419}"/>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9A8B7B5-D6B7-8D41-8D37-815438B54371}"/>
              </a:ext>
            </a:extLst>
          </p:cNvPr>
          <p:cNvSpPr>
            <a:spLocks noGrp="1"/>
          </p:cNvSpPr>
          <p:nvPr>
            <p:ph sz="half" idx="1"/>
          </p:nvPr>
        </p:nvSpPr>
        <p:spPr>
          <a:xfrm>
            <a:off x="1382157"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2997549F-B505-4942-B4EB-6F4161631AC1}"/>
              </a:ext>
            </a:extLst>
          </p:cNvPr>
          <p:cNvSpPr>
            <a:spLocks noGrp="1"/>
          </p:cNvSpPr>
          <p:nvPr>
            <p:ph sz="half" idx="2"/>
          </p:nvPr>
        </p:nvSpPr>
        <p:spPr>
          <a:xfrm>
            <a:off x="10177700"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E55275A3-99A7-164C-8387-491C527CE88D}"/>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D51EA4D5-3675-2D4F-A7AD-F8E2DBC05DD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60A80AB-5DBE-144E-A463-D538474296B2}"/>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6783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BCEEC-B598-5E4F-BEA8-F330CF790DB4}"/>
              </a:ext>
            </a:extLst>
          </p:cNvPr>
          <p:cNvSpPr>
            <a:spLocks noGrp="1"/>
          </p:cNvSpPr>
          <p:nvPr>
            <p:ph type="title"/>
          </p:nvPr>
        </p:nvSpPr>
        <p:spPr>
          <a:xfrm>
            <a:off x="1384776" y="602119"/>
            <a:ext cx="17339786" cy="2185952"/>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3308F2A8-8BCE-0441-BD16-6A5B245375A0}"/>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4" name="Объект 3">
            <a:extLst>
              <a:ext uri="{FF2B5EF4-FFF2-40B4-BE49-F238E27FC236}">
                <a16:creationId xmlns:a16="http://schemas.microsoft.com/office/drawing/2014/main" id="{3E4EB3DB-C6B9-7D45-805A-A4528CAE6DD6}"/>
              </a:ext>
            </a:extLst>
          </p:cNvPr>
          <p:cNvSpPr>
            <a:spLocks noGrp="1"/>
          </p:cNvSpPr>
          <p:nvPr>
            <p:ph sz="half" idx="2"/>
          </p:nvPr>
        </p:nvSpPr>
        <p:spPr>
          <a:xfrm>
            <a:off x="1384776" y="4131054"/>
            <a:ext cx="8504976"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D809E0C5-4489-E14D-90CA-BF26705B7E9C}"/>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6" name="Объект 5">
            <a:extLst>
              <a:ext uri="{FF2B5EF4-FFF2-40B4-BE49-F238E27FC236}">
                <a16:creationId xmlns:a16="http://schemas.microsoft.com/office/drawing/2014/main" id="{C90481CF-12A9-A94A-8C2B-872CF31C08D5}"/>
              </a:ext>
            </a:extLst>
          </p:cNvPr>
          <p:cNvSpPr>
            <a:spLocks noGrp="1"/>
          </p:cNvSpPr>
          <p:nvPr>
            <p:ph sz="quarter" idx="4"/>
          </p:nvPr>
        </p:nvSpPr>
        <p:spPr>
          <a:xfrm>
            <a:off x="10177701" y="4131054"/>
            <a:ext cx="8546861"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72930081-9B54-6B47-8C62-7F80F457012F}"/>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8" name="Нижний колонтитул 7">
            <a:extLst>
              <a:ext uri="{FF2B5EF4-FFF2-40B4-BE49-F238E27FC236}">
                <a16:creationId xmlns:a16="http://schemas.microsoft.com/office/drawing/2014/main" id="{8A65EECC-F4E3-BA4D-8937-1C5CC0FCD0F9}"/>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F0B8A0F6-ED3D-E841-9D77-E215B5EEC1DB}"/>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82908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3025C-38C8-E44B-B58E-4E803C17640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904CDE8A-A9A6-074C-872E-70977CDD55B0}"/>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4" name="Нижний колонтитул 3">
            <a:extLst>
              <a:ext uri="{FF2B5EF4-FFF2-40B4-BE49-F238E27FC236}">
                <a16:creationId xmlns:a16="http://schemas.microsoft.com/office/drawing/2014/main" id="{E5D4580F-F578-6545-BE29-AE26AC6CDB8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DABDD85-C218-CC49-ACC4-BB64C4B07A66}"/>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2985896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A4F5A50-D969-A142-871E-BE8C80B8489D}"/>
              </a:ext>
            </a:extLst>
          </p:cNvPr>
          <p:cNvSpPr>
            <a:spLocks noGrp="1"/>
          </p:cNvSpPr>
          <p:nvPr>
            <p:ph type="dt" sz="half" idx="10"/>
          </p:nvPr>
        </p:nvSpPr>
        <p:spPr/>
        <p:txBody>
          <a:bodyPr/>
          <a:lstStyle/>
          <a:p>
            <a:fld id="{F9558C81-AFBF-4855-A74B-A4878063A6B2}" type="datetimeFigureOut">
              <a:rPr lang="ru-RU" smtClean="0"/>
              <a:t>31.10.2023</a:t>
            </a:fld>
            <a:endParaRPr lang="ru-RU"/>
          </a:p>
        </p:txBody>
      </p:sp>
      <p:sp>
        <p:nvSpPr>
          <p:cNvPr id="3" name="Нижний колонтитул 2">
            <a:extLst>
              <a:ext uri="{FF2B5EF4-FFF2-40B4-BE49-F238E27FC236}">
                <a16:creationId xmlns:a16="http://schemas.microsoft.com/office/drawing/2014/main" id="{A2BBF5F0-E9E1-FE46-866B-DB147B88324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EF32D4E-9052-5B44-BFD4-2AB89CA6EC97}"/>
              </a:ext>
            </a:extLst>
          </p:cNvPr>
          <p:cNvSpPr>
            <a:spLocks noGrp="1"/>
          </p:cNvSpPr>
          <p:nvPr>
            <p:ph type="sldNum" sz="quarter" idx="12"/>
          </p:nvPr>
        </p:nvSpPr>
        <p:spPr/>
        <p:txBody>
          <a:bodyPr/>
          <a:lstStyle/>
          <a:p>
            <a:fld id="{3042F61F-6F30-46DE-B748-EED16E19ECF8}" type="slidenum">
              <a:rPr lang="ru-RU" smtClean="0"/>
              <a:t>‹#›</a:t>
            </a:fld>
            <a:endParaRPr lang="ru-RU"/>
          </a:p>
        </p:txBody>
      </p:sp>
    </p:spTree>
    <p:extLst>
      <p:ext uri="{BB962C8B-B14F-4D97-AF65-F5344CB8AC3E}">
        <p14:creationId xmlns:p14="http://schemas.microsoft.com/office/powerpoint/2010/main" val="466217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9B274-DECE-374D-9CB1-5C9958E4A189}"/>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endParaRPr lang="ru-KZ"/>
          </a:p>
        </p:txBody>
      </p:sp>
      <p:sp>
        <p:nvSpPr>
          <p:cNvPr id="3" name="Объект 2">
            <a:extLst>
              <a:ext uri="{FF2B5EF4-FFF2-40B4-BE49-F238E27FC236}">
                <a16:creationId xmlns:a16="http://schemas.microsoft.com/office/drawing/2014/main" id="{9C23AE15-5739-4645-88DF-BA37189386E1}"/>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00D12166-2EF4-154B-BE6C-98CFC12AB95A}"/>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AC398420-9696-D045-9254-7C41C5BFDA12}"/>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862951E5-E5CE-164B-B5F1-788DE7D2FE5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A49487D8-E0F6-974D-A5F9-486E6A16815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75923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0B35D8-E759-B041-AE86-DFFFB556697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1B5195F-3165-334E-A7AA-7260F7F02F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589BD2E-7B47-514A-8E55-EB220FB4DB80}"/>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498E9A9E-E8F7-E949-944C-17BFE743241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B441AD0-D82A-9042-BDD8-3D1F1EF626E9}"/>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85780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50AD3-FA6C-DA4D-803E-FDB8CB1CDD1D}"/>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endParaRPr lang="ru-KZ"/>
          </a:p>
        </p:txBody>
      </p:sp>
      <p:sp>
        <p:nvSpPr>
          <p:cNvPr id="3" name="Рисунок 2">
            <a:extLst>
              <a:ext uri="{FF2B5EF4-FFF2-40B4-BE49-F238E27FC236}">
                <a16:creationId xmlns:a16="http://schemas.microsoft.com/office/drawing/2014/main" id="{378E54CC-54BB-BE4E-872B-810CF7B98188}"/>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ru-KZ"/>
          </a:p>
        </p:txBody>
      </p:sp>
      <p:sp>
        <p:nvSpPr>
          <p:cNvPr id="4" name="Текст 3">
            <a:extLst>
              <a:ext uri="{FF2B5EF4-FFF2-40B4-BE49-F238E27FC236}">
                <a16:creationId xmlns:a16="http://schemas.microsoft.com/office/drawing/2014/main" id="{0D3BDAA0-3A93-E74B-B2EF-C8CC912C063D}"/>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21F7052A-3E0B-2E4D-AE03-2FEFD0C3BE61}"/>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AF3B7E65-EB79-824A-8EB5-26F0ED6788B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06711F4-DD2F-4F46-844A-D6D4483D27F1}"/>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312064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BD50B-891E-EA4C-B6FF-259A5D85A490}"/>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D364E0A9-B333-8D47-AC7C-9B13740F3F4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5CA66A0-2EE1-3F47-B21B-7483F09F7C57}"/>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6D9C550D-6F62-2046-B1E9-E64D71CB1D1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CA24C82-68A5-8942-AB90-9C6944FBF56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1551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59A4EEF-0C63-F341-A0A9-3252C72711E7}"/>
              </a:ext>
            </a:extLst>
          </p:cNvPr>
          <p:cNvSpPr>
            <a:spLocks noGrp="1"/>
          </p:cNvSpPr>
          <p:nvPr>
            <p:ph type="title" orient="vert"/>
          </p:nvPr>
        </p:nvSpPr>
        <p:spPr>
          <a:xfrm>
            <a:off x="14386996" y="602118"/>
            <a:ext cx="4334947" cy="9584151"/>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EC28729D-ECB6-BA4B-B522-A82E25A5AF1E}"/>
              </a:ext>
            </a:extLst>
          </p:cNvPr>
          <p:cNvSpPr>
            <a:spLocks noGrp="1"/>
          </p:cNvSpPr>
          <p:nvPr>
            <p:ph type="body" orient="vert" idx="1"/>
          </p:nvPr>
        </p:nvSpPr>
        <p:spPr>
          <a:xfrm>
            <a:off x="1382157" y="602118"/>
            <a:ext cx="12753538" cy="95841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541C69C-E816-254A-B558-607693AD21AA}"/>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A34A90DF-AF03-1346-B488-FDA904035C2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1C76040-FADA-F84F-AD7B-DB357F60A953}"/>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2713457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981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7406A-4164-4376-888B-1166C60331D8}"/>
              </a:ext>
            </a:extLst>
          </p:cNvPr>
          <p:cNvSpPr>
            <a:spLocks noGrp="1"/>
          </p:cNvSpPr>
          <p:nvPr>
            <p:ph type="ctrTitle"/>
          </p:nvPr>
        </p:nvSpPr>
        <p:spPr>
          <a:xfrm>
            <a:off x="2513013" y="1850860"/>
            <a:ext cx="15078075" cy="3937329"/>
          </a:xfrm>
        </p:spPr>
        <p:txBody>
          <a:bodyPr anchor="b"/>
          <a:lstStyle>
            <a:lvl1pPr algn="ctr">
              <a:defRPr sz="9894"/>
            </a:lvl1pPr>
          </a:lstStyle>
          <a:p>
            <a:r>
              <a:rPr lang="ru-RU"/>
              <a:t>Образец заголовка</a:t>
            </a:r>
          </a:p>
        </p:txBody>
      </p:sp>
      <p:sp>
        <p:nvSpPr>
          <p:cNvPr id="3" name="Подзаголовок 2">
            <a:extLst>
              <a:ext uri="{FF2B5EF4-FFF2-40B4-BE49-F238E27FC236}">
                <a16:creationId xmlns:a16="http://schemas.microsoft.com/office/drawing/2014/main" id="{4E9ADEDE-E4D8-4109-B018-FE24A81333D2}"/>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ru-RU"/>
              <a:t>Образец подзаголовка</a:t>
            </a:r>
          </a:p>
        </p:txBody>
      </p:sp>
      <p:sp>
        <p:nvSpPr>
          <p:cNvPr id="4" name="Дата 3">
            <a:extLst>
              <a:ext uri="{FF2B5EF4-FFF2-40B4-BE49-F238E27FC236}">
                <a16:creationId xmlns:a16="http://schemas.microsoft.com/office/drawing/2014/main" id="{D8738FF0-3B2A-4A2A-B866-D39A669E868C}"/>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B461415-1980-4F10-BA8A-4FA6C4CC3E29}"/>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3A5960EF-3C4B-4DAB-86AB-954CCAFBE7B9}"/>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761833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14450D-71D6-4510-8653-C31903BB8C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C414CE0-0380-4AFB-962C-1F25EC5626C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2495D8-82A8-4745-8C84-F028F7422E3A}"/>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7F1BBEA-EAFC-41BF-B645-ADDA2BE518E0}"/>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4446913E-C9DB-474C-A650-44B8F2B2F7C3}"/>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083793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83570-BD15-4E4D-B54E-9260AD2617FE}"/>
              </a:ext>
            </a:extLst>
          </p:cNvPr>
          <p:cNvSpPr>
            <a:spLocks noGrp="1"/>
          </p:cNvSpPr>
          <p:nvPr>
            <p:ph type="title"/>
          </p:nvPr>
        </p:nvSpPr>
        <p:spPr>
          <a:xfrm>
            <a:off x="1371686" y="2819485"/>
            <a:ext cx="17339786" cy="4704375"/>
          </a:xfrm>
        </p:spPr>
        <p:txBody>
          <a:bodyPr anchor="b"/>
          <a:lstStyle>
            <a:lvl1pPr>
              <a:defRPr sz="9894"/>
            </a:lvl1pPr>
          </a:lstStyle>
          <a:p>
            <a:r>
              <a:rPr lang="ru-RU"/>
              <a:t>Образец заголовка</a:t>
            </a:r>
          </a:p>
        </p:txBody>
      </p:sp>
      <p:sp>
        <p:nvSpPr>
          <p:cNvPr id="3" name="Текст 2">
            <a:extLst>
              <a:ext uri="{FF2B5EF4-FFF2-40B4-BE49-F238E27FC236}">
                <a16:creationId xmlns:a16="http://schemas.microsoft.com/office/drawing/2014/main" id="{0B10BAC8-115B-4F2F-8FF8-14038515363F}"/>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B753FD-A188-434A-93DB-5044DC467767}"/>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E4F900A1-C064-4624-B5E5-9BE044ABD0CA}"/>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15723BB0-DB79-4337-9BDC-5152A1129BB2}"/>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385008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F2403F-6AD1-43B0-A86B-E17719C9C0B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3EA5A0D-784E-402A-91AD-486A0A068A21}"/>
              </a:ext>
            </a:extLst>
          </p:cNvPr>
          <p:cNvSpPr>
            <a:spLocks noGrp="1"/>
          </p:cNvSpPr>
          <p:nvPr>
            <p:ph sz="half" idx="1"/>
          </p:nvPr>
        </p:nvSpPr>
        <p:spPr>
          <a:xfrm>
            <a:off x="1382157"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EE53C11-9D37-43ED-8952-A8F5AAE612EB}"/>
              </a:ext>
            </a:extLst>
          </p:cNvPr>
          <p:cNvSpPr>
            <a:spLocks noGrp="1"/>
          </p:cNvSpPr>
          <p:nvPr>
            <p:ph sz="half" idx="2"/>
          </p:nvPr>
        </p:nvSpPr>
        <p:spPr>
          <a:xfrm>
            <a:off x="10177700"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D7644C4-E109-4277-A2AE-87782E901869}"/>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C6EEA327-5FBC-4BAE-8B64-7D6C0A2548B0}"/>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A6B38036-ABFB-4A06-99AB-78C6C2938AA7}"/>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154298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5A7CBD-BD20-4AFB-882C-4A496AA4090F}"/>
              </a:ext>
            </a:extLst>
          </p:cNvPr>
          <p:cNvSpPr>
            <a:spLocks noGrp="1"/>
          </p:cNvSpPr>
          <p:nvPr>
            <p:ph type="title"/>
          </p:nvPr>
        </p:nvSpPr>
        <p:spPr>
          <a:xfrm>
            <a:off x="1384776" y="602119"/>
            <a:ext cx="17339786" cy="2185952"/>
          </a:xfrm>
        </p:spPr>
        <p:txBody>
          <a:bodyPr/>
          <a:lstStyle/>
          <a:p>
            <a:r>
              <a:rPr lang="ru-RU"/>
              <a:t>Образец заголовка</a:t>
            </a:r>
          </a:p>
        </p:txBody>
      </p:sp>
      <p:sp>
        <p:nvSpPr>
          <p:cNvPr id="3" name="Текст 2">
            <a:extLst>
              <a:ext uri="{FF2B5EF4-FFF2-40B4-BE49-F238E27FC236}">
                <a16:creationId xmlns:a16="http://schemas.microsoft.com/office/drawing/2014/main" id="{4D887030-0691-4E4E-AB6E-F24942BAA822}"/>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4" name="Объект 3">
            <a:extLst>
              <a:ext uri="{FF2B5EF4-FFF2-40B4-BE49-F238E27FC236}">
                <a16:creationId xmlns:a16="http://schemas.microsoft.com/office/drawing/2014/main" id="{9EEA68A1-DE4A-4F9B-BD2D-03B4EAC71893}"/>
              </a:ext>
            </a:extLst>
          </p:cNvPr>
          <p:cNvSpPr>
            <a:spLocks noGrp="1"/>
          </p:cNvSpPr>
          <p:nvPr>
            <p:ph sz="half" idx="2"/>
          </p:nvPr>
        </p:nvSpPr>
        <p:spPr>
          <a:xfrm>
            <a:off x="1384776" y="4131054"/>
            <a:ext cx="8504976"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339AC4C-634C-43B0-9559-BDE214B4090B}"/>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6" name="Объект 5">
            <a:extLst>
              <a:ext uri="{FF2B5EF4-FFF2-40B4-BE49-F238E27FC236}">
                <a16:creationId xmlns:a16="http://schemas.microsoft.com/office/drawing/2014/main" id="{FE2C5A67-E02F-44D3-9C82-91CC780B8D16}"/>
              </a:ext>
            </a:extLst>
          </p:cNvPr>
          <p:cNvSpPr>
            <a:spLocks noGrp="1"/>
          </p:cNvSpPr>
          <p:nvPr>
            <p:ph sz="quarter" idx="4"/>
          </p:nvPr>
        </p:nvSpPr>
        <p:spPr>
          <a:xfrm>
            <a:off x="10177701" y="4131054"/>
            <a:ext cx="8546861"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5C95FD-B965-4305-84CD-4D8094817FEE}"/>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F567306C-8A1E-4A57-982E-5E8782DE589C}"/>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AE815090-28B4-45AB-A9F2-F3FF57B9E42A}"/>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2683137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2A3B7-35ED-4745-926E-14656389B69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0BFAAF6-3572-40C6-A41F-BF80D1FD9568}"/>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A8058183-7FE6-407E-BAE1-A2BB8FABE0B4}"/>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C45246DA-EEBB-4EAA-BE3B-072411B20983}"/>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39482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F582B-70E2-2E4B-BC47-1E6134C51C76}"/>
              </a:ext>
            </a:extLst>
          </p:cNvPr>
          <p:cNvSpPr>
            <a:spLocks noGrp="1"/>
          </p:cNvSpPr>
          <p:nvPr>
            <p:ph type="title"/>
          </p:nvPr>
        </p:nvSpPr>
        <p:spPr>
          <a:xfrm>
            <a:off x="1371686" y="2819485"/>
            <a:ext cx="17339786" cy="4704375"/>
          </a:xfrm>
        </p:spPr>
        <p:txBody>
          <a:bodyPr anchor="b"/>
          <a:lstStyle>
            <a:lvl1pPr>
              <a:defRPr sz="9894"/>
            </a:lvl1pPr>
          </a:lstStyle>
          <a:p>
            <a:r>
              <a:rPr lang="ru-RU"/>
              <a:t>Образец заголовка</a:t>
            </a:r>
            <a:endParaRPr lang="ru-KZ"/>
          </a:p>
        </p:txBody>
      </p:sp>
      <p:sp>
        <p:nvSpPr>
          <p:cNvPr id="3" name="Текст 2">
            <a:extLst>
              <a:ext uri="{FF2B5EF4-FFF2-40B4-BE49-F238E27FC236}">
                <a16:creationId xmlns:a16="http://schemas.microsoft.com/office/drawing/2014/main" id="{B08D0612-D7BF-A144-84B4-F7DE16AD3E46}"/>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802A028-689D-9B4E-B3D1-F7EDA778B22C}"/>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81168DD3-0E4D-A042-9129-92986B16941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E0CB8D5-D5B1-434A-A45D-ECC74D47765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252345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69ABB36-DEB6-4468-BF6E-A1FD146058EC}"/>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7E6D22D7-7719-4496-AD1B-893F90FD7EBF}"/>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163D015B-35AF-43DD-AC5B-A84B3CFB8B06}"/>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4011638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38F217-D1C2-4351-94CD-30DE1253E0D8}"/>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p>
        </p:txBody>
      </p:sp>
      <p:sp>
        <p:nvSpPr>
          <p:cNvPr id="3" name="Объект 2">
            <a:extLst>
              <a:ext uri="{FF2B5EF4-FFF2-40B4-BE49-F238E27FC236}">
                <a16:creationId xmlns:a16="http://schemas.microsoft.com/office/drawing/2014/main" id="{45D5B324-9386-4B05-9276-01A37176C2B1}"/>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5A60FAB-50CE-434D-BC14-4B0FBBF3A8A3}"/>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998E9658-CDCE-4A7E-8599-D308EB03F73F}"/>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2FC678D-B6F9-472F-B138-1020F6ABC872}"/>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D2E322DB-DADC-42A1-BB94-3A6194098937}"/>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951252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35904-D067-4834-B130-961377BFFD20}"/>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p>
        </p:txBody>
      </p:sp>
      <p:sp>
        <p:nvSpPr>
          <p:cNvPr id="3" name="Рисунок 2">
            <a:extLst>
              <a:ext uri="{FF2B5EF4-FFF2-40B4-BE49-F238E27FC236}">
                <a16:creationId xmlns:a16="http://schemas.microsoft.com/office/drawing/2014/main" id="{951AAF4D-D12F-4632-9006-0513D2E6F3D5}"/>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ru-RU"/>
          </a:p>
        </p:txBody>
      </p:sp>
      <p:sp>
        <p:nvSpPr>
          <p:cNvPr id="4" name="Текст 3">
            <a:extLst>
              <a:ext uri="{FF2B5EF4-FFF2-40B4-BE49-F238E27FC236}">
                <a16:creationId xmlns:a16="http://schemas.microsoft.com/office/drawing/2014/main" id="{C0914FF6-B1A3-45D7-B8C4-155B5073771B}"/>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D8F6AA07-CE7B-4E04-BDCF-95DAEEBE3365}"/>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2F069889-72B6-4569-9F36-BBB212C9DE68}"/>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E5EEE726-5987-4FFA-96BB-6EA273915FF7}"/>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470611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83F06E-3A42-4FD1-B4D9-4F42BB4FE13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7B7022-D473-44B9-B341-063620BB18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826DD6-DBDB-4806-B80D-CFB0C4E1670E}"/>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F4D53117-769E-4D37-83FB-4DFEE3488B95}"/>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B5F37F0-8F05-4D84-BD91-BC3E075F2638}"/>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761037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D044815-B85A-428A-A1E5-9A5EFE1FB61C}"/>
              </a:ext>
            </a:extLst>
          </p:cNvPr>
          <p:cNvSpPr>
            <a:spLocks noGrp="1"/>
          </p:cNvSpPr>
          <p:nvPr>
            <p:ph type="title" orient="vert"/>
          </p:nvPr>
        </p:nvSpPr>
        <p:spPr>
          <a:xfrm>
            <a:off x="14386996" y="602118"/>
            <a:ext cx="4334947" cy="9584151"/>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3583551-6567-42D9-A5E4-81225EED1729}"/>
              </a:ext>
            </a:extLst>
          </p:cNvPr>
          <p:cNvSpPr>
            <a:spLocks noGrp="1"/>
          </p:cNvSpPr>
          <p:nvPr>
            <p:ph type="body" orient="vert" idx="1"/>
          </p:nvPr>
        </p:nvSpPr>
        <p:spPr>
          <a:xfrm>
            <a:off x="1382157" y="602118"/>
            <a:ext cx="12753538" cy="95841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5E571C-E85B-4D0D-A9EB-E2CA5FFB1508}"/>
              </a:ext>
            </a:extLst>
          </p:cNvPr>
          <p:cNvSpPr>
            <a:spLocks noGrp="1"/>
          </p:cNvSpPr>
          <p:nvPr>
            <p:ph type="dt" sz="half" idx="10"/>
          </p:nvPr>
        </p:nvSpPr>
        <p:spPr/>
        <p:txBody>
          <a:body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DA46BCA-418F-41EE-B99D-87580D9DE801}"/>
              </a:ext>
            </a:extLst>
          </p:cNvPr>
          <p:cNvSpPr>
            <a:spLocks noGrp="1"/>
          </p:cNvSpPr>
          <p:nvPr>
            <p:ph type="ftr" sz="quarter" idx="11"/>
          </p:nvPr>
        </p:nvSpPr>
        <p:spPr/>
        <p:txBody>
          <a:body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895331DF-B93B-4B27-BB73-4F2AB267D90C}"/>
              </a:ext>
            </a:extLst>
          </p:cNvPr>
          <p:cNvSpPr>
            <a:spLocks noGrp="1"/>
          </p:cNvSpPr>
          <p:nvPr>
            <p:ph type="sldNum" sz="quarter" idx="12"/>
          </p:nvPr>
        </p:nvSpPr>
        <p:spPr/>
        <p:txBody>
          <a:body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566152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199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A9772-F6A5-504A-94D8-DBA0BCA16419}"/>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9A8B7B5-D6B7-8D41-8D37-815438B54371}"/>
              </a:ext>
            </a:extLst>
          </p:cNvPr>
          <p:cNvSpPr>
            <a:spLocks noGrp="1"/>
          </p:cNvSpPr>
          <p:nvPr>
            <p:ph sz="half" idx="1"/>
          </p:nvPr>
        </p:nvSpPr>
        <p:spPr>
          <a:xfrm>
            <a:off x="1382157"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2997549F-B505-4942-B4EB-6F4161631AC1}"/>
              </a:ext>
            </a:extLst>
          </p:cNvPr>
          <p:cNvSpPr>
            <a:spLocks noGrp="1"/>
          </p:cNvSpPr>
          <p:nvPr>
            <p:ph sz="half" idx="2"/>
          </p:nvPr>
        </p:nvSpPr>
        <p:spPr>
          <a:xfrm>
            <a:off x="10177700" y="3010591"/>
            <a:ext cx="8544243" cy="71756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E55275A3-99A7-164C-8387-491C527CE88D}"/>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D51EA4D5-3675-2D4F-A7AD-F8E2DBC05DD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60A80AB-5DBE-144E-A463-D538474296B2}"/>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9201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BCEEC-B598-5E4F-BEA8-F330CF790DB4}"/>
              </a:ext>
            </a:extLst>
          </p:cNvPr>
          <p:cNvSpPr>
            <a:spLocks noGrp="1"/>
          </p:cNvSpPr>
          <p:nvPr>
            <p:ph type="title"/>
          </p:nvPr>
        </p:nvSpPr>
        <p:spPr>
          <a:xfrm>
            <a:off x="1384776" y="602119"/>
            <a:ext cx="17339786" cy="2185952"/>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3308F2A8-8BCE-0441-BD16-6A5B245375A0}"/>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4" name="Объект 3">
            <a:extLst>
              <a:ext uri="{FF2B5EF4-FFF2-40B4-BE49-F238E27FC236}">
                <a16:creationId xmlns:a16="http://schemas.microsoft.com/office/drawing/2014/main" id="{3E4EB3DB-C6B9-7D45-805A-A4528CAE6DD6}"/>
              </a:ext>
            </a:extLst>
          </p:cNvPr>
          <p:cNvSpPr>
            <a:spLocks noGrp="1"/>
          </p:cNvSpPr>
          <p:nvPr>
            <p:ph sz="half" idx="2"/>
          </p:nvPr>
        </p:nvSpPr>
        <p:spPr>
          <a:xfrm>
            <a:off x="1384776" y="4131054"/>
            <a:ext cx="8504976"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D809E0C5-4489-E14D-90CA-BF26705B7E9C}"/>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ru-RU"/>
              <a:t>Образец текста</a:t>
            </a:r>
          </a:p>
        </p:txBody>
      </p:sp>
      <p:sp>
        <p:nvSpPr>
          <p:cNvPr id="6" name="Объект 5">
            <a:extLst>
              <a:ext uri="{FF2B5EF4-FFF2-40B4-BE49-F238E27FC236}">
                <a16:creationId xmlns:a16="http://schemas.microsoft.com/office/drawing/2014/main" id="{C90481CF-12A9-A94A-8C2B-872CF31C08D5}"/>
              </a:ext>
            </a:extLst>
          </p:cNvPr>
          <p:cNvSpPr>
            <a:spLocks noGrp="1"/>
          </p:cNvSpPr>
          <p:nvPr>
            <p:ph sz="quarter" idx="4"/>
          </p:nvPr>
        </p:nvSpPr>
        <p:spPr>
          <a:xfrm>
            <a:off x="10177701" y="4131054"/>
            <a:ext cx="8546861" cy="60761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72930081-9B54-6B47-8C62-7F80F457012F}"/>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8" name="Нижний колонтитул 7">
            <a:extLst>
              <a:ext uri="{FF2B5EF4-FFF2-40B4-BE49-F238E27FC236}">
                <a16:creationId xmlns:a16="http://schemas.microsoft.com/office/drawing/2014/main" id="{8A65EECC-F4E3-BA4D-8937-1C5CC0FCD0F9}"/>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F0B8A0F6-ED3D-E841-9D77-E215B5EEC1DB}"/>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155738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3025C-38C8-E44B-B58E-4E803C17640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904CDE8A-A9A6-074C-872E-70977CDD55B0}"/>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4" name="Нижний колонтитул 3">
            <a:extLst>
              <a:ext uri="{FF2B5EF4-FFF2-40B4-BE49-F238E27FC236}">
                <a16:creationId xmlns:a16="http://schemas.microsoft.com/office/drawing/2014/main" id="{E5D4580F-F578-6545-BE29-AE26AC6CDB8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DABDD85-C218-CC49-ACC4-BB64C4B07A66}"/>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87808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A4F5A50-D969-A142-871E-BE8C80B8489D}"/>
              </a:ext>
            </a:extLst>
          </p:cNvPr>
          <p:cNvSpPr>
            <a:spLocks noGrp="1"/>
          </p:cNvSpPr>
          <p:nvPr>
            <p:ph type="dt" sz="half" idx="10"/>
          </p:nvPr>
        </p:nvSpPr>
        <p:spPr/>
        <p:txBody>
          <a:bodyPr/>
          <a:lstStyle/>
          <a:p>
            <a:fld id="{F9558C81-AFBF-4855-A74B-A4878063A6B2}" type="datetimeFigureOut">
              <a:rPr lang="ru-RU" smtClean="0"/>
              <a:t>31.10.2023</a:t>
            </a:fld>
            <a:endParaRPr lang="ru-RU"/>
          </a:p>
        </p:txBody>
      </p:sp>
      <p:sp>
        <p:nvSpPr>
          <p:cNvPr id="3" name="Нижний колонтитул 2">
            <a:extLst>
              <a:ext uri="{FF2B5EF4-FFF2-40B4-BE49-F238E27FC236}">
                <a16:creationId xmlns:a16="http://schemas.microsoft.com/office/drawing/2014/main" id="{A2BBF5F0-E9E1-FE46-866B-DB147B88324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EF32D4E-9052-5B44-BFD4-2AB89CA6EC97}"/>
              </a:ext>
            </a:extLst>
          </p:cNvPr>
          <p:cNvSpPr>
            <a:spLocks noGrp="1"/>
          </p:cNvSpPr>
          <p:nvPr>
            <p:ph type="sldNum" sz="quarter" idx="12"/>
          </p:nvPr>
        </p:nvSpPr>
        <p:spPr/>
        <p:txBody>
          <a:bodyPr/>
          <a:lstStyle/>
          <a:p>
            <a:fld id="{3042F61F-6F30-46DE-B748-EED16E19ECF8}" type="slidenum">
              <a:rPr lang="ru-RU" smtClean="0"/>
              <a:t>‹#›</a:t>
            </a:fld>
            <a:endParaRPr lang="ru-RU"/>
          </a:p>
        </p:txBody>
      </p:sp>
    </p:spTree>
    <p:extLst>
      <p:ext uri="{BB962C8B-B14F-4D97-AF65-F5344CB8AC3E}">
        <p14:creationId xmlns:p14="http://schemas.microsoft.com/office/powerpoint/2010/main" val="155509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9B274-DECE-374D-9CB1-5C9958E4A189}"/>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endParaRPr lang="ru-KZ"/>
          </a:p>
        </p:txBody>
      </p:sp>
      <p:sp>
        <p:nvSpPr>
          <p:cNvPr id="3" name="Объект 2">
            <a:extLst>
              <a:ext uri="{FF2B5EF4-FFF2-40B4-BE49-F238E27FC236}">
                <a16:creationId xmlns:a16="http://schemas.microsoft.com/office/drawing/2014/main" id="{9C23AE15-5739-4645-88DF-BA37189386E1}"/>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00D12166-2EF4-154B-BE6C-98CFC12AB95A}"/>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AC398420-9696-D045-9254-7C41C5BFDA12}"/>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862951E5-E5CE-164B-B5F1-788DE7D2FE5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A49487D8-E0F6-974D-A5F9-486E6A168154}"/>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253614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50AD3-FA6C-DA4D-803E-FDB8CB1CDD1D}"/>
              </a:ext>
            </a:extLst>
          </p:cNvPr>
          <p:cNvSpPr>
            <a:spLocks noGrp="1"/>
          </p:cNvSpPr>
          <p:nvPr>
            <p:ph type="title"/>
          </p:nvPr>
        </p:nvSpPr>
        <p:spPr>
          <a:xfrm>
            <a:off x="1384776" y="753957"/>
            <a:ext cx="6484095" cy="2638848"/>
          </a:xfrm>
        </p:spPr>
        <p:txBody>
          <a:bodyPr anchor="b"/>
          <a:lstStyle>
            <a:lvl1pPr>
              <a:defRPr sz="5277"/>
            </a:lvl1pPr>
          </a:lstStyle>
          <a:p>
            <a:r>
              <a:rPr lang="ru-RU"/>
              <a:t>Образец заголовка</a:t>
            </a:r>
            <a:endParaRPr lang="ru-KZ"/>
          </a:p>
        </p:txBody>
      </p:sp>
      <p:sp>
        <p:nvSpPr>
          <p:cNvPr id="3" name="Рисунок 2">
            <a:extLst>
              <a:ext uri="{FF2B5EF4-FFF2-40B4-BE49-F238E27FC236}">
                <a16:creationId xmlns:a16="http://schemas.microsoft.com/office/drawing/2014/main" id="{378E54CC-54BB-BE4E-872B-810CF7B98188}"/>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ru-KZ"/>
          </a:p>
        </p:txBody>
      </p:sp>
      <p:sp>
        <p:nvSpPr>
          <p:cNvPr id="4" name="Текст 3">
            <a:extLst>
              <a:ext uri="{FF2B5EF4-FFF2-40B4-BE49-F238E27FC236}">
                <a16:creationId xmlns:a16="http://schemas.microsoft.com/office/drawing/2014/main" id="{0D3BDAA0-3A93-E74B-B2EF-C8CC912C063D}"/>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ru-RU"/>
              <a:t>Образец текста</a:t>
            </a:r>
          </a:p>
        </p:txBody>
      </p:sp>
      <p:sp>
        <p:nvSpPr>
          <p:cNvPr id="5" name="Дата 4">
            <a:extLst>
              <a:ext uri="{FF2B5EF4-FFF2-40B4-BE49-F238E27FC236}">
                <a16:creationId xmlns:a16="http://schemas.microsoft.com/office/drawing/2014/main" id="{21F7052A-3E0B-2E4D-AE03-2FEFD0C3BE61}"/>
              </a:ext>
            </a:extLst>
          </p:cNvPr>
          <p:cNvSpPr>
            <a:spLocks noGrp="1"/>
          </p:cNvSpPr>
          <p:nvPr>
            <p:ph type="dt" sz="half" idx="10"/>
          </p:nvPr>
        </p:nvSpPr>
        <p:spPr/>
        <p:txBody>
          <a:bodyPr/>
          <a:lstStyle/>
          <a:p>
            <a:fld id="{1D8BD707-D9CF-40AE-B4C6-C98DA3205C09}" type="datetimeFigureOut">
              <a:rPr lang="en-US" smtClean="0"/>
              <a:t>10/31/23</a:t>
            </a:fld>
            <a:endParaRPr lang="en-US"/>
          </a:p>
        </p:txBody>
      </p:sp>
      <p:sp>
        <p:nvSpPr>
          <p:cNvPr id="6" name="Нижний колонтитул 5">
            <a:extLst>
              <a:ext uri="{FF2B5EF4-FFF2-40B4-BE49-F238E27FC236}">
                <a16:creationId xmlns:a16="http://schemas.microsoft.com/office/drawing/2014/main" id="{AF3B7E65-EB79-824A-8EB5-26F0ED6788B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06711F4-DD2F-4F46-844A-D6D4483D27F1}"/>
              </a:ext>
            </a:extLst>
          </p:cNvPr>
          <p:cNvSpPr>
            <a:spLocks noGrp="1"/>
          </p:cNvSpPr>
          <p:nvPr>
            <p:ph type="sldNum" sz="quarter" idx="12"/>
          </p:nvPr>
        </p:nvSpPr>
        <p:spPr/>
        <p:txBody>
          <a:bodyPr/>
          <a:lstStyle/>
          <a:p>
            <a:fld id="{B6F15528-21DE-4FAA-801E-634DDDAF4B2B}" type="slidenum">
              <a:rPr lang="ru-KZ" smtClean="0"/>
              <a:t>‹#›</a:t>
            </a:fld>
            <a:endParaRPr lang="ru-KZ"/>
          </a:p>
        </p:txBody>
      </p:sp>
    </p:spTree>
    <p:extLst>
      <p:ext uri="{BB962C8B-B14F-4D97-AF65-F5344CB8AC3E}">
        <p14:creationId xmlns:p14="http://schemas.microsoft.com/office/powerpoint/2010/main" val="318879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0FD040-EEA7-0A45-BF4C-2EF21C5CAC21}"/>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39B47A2-18BD-F14C-8557-D6869056BACD}"/>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547033A-A85A-A946-92FB-FEF2A6B0A695}"/>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586145C3-B8B3-9E4F-8A94-127103663A3D}"/>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F6F11184-38F6-EC46-9DA3-65877614866A}"/>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B6F15528-21DE-4FAA-801E-634DDDAF4B2B}" type="slidenum">
              <a:rPr lang="ru-KZ" smtClean="0"/>
              <a:t>‹#›</a:t>
            </a:fld>
            <a:endParaRPr lang="ru-KZ"/>
          </a:p>
        </p:txBody>
      </p:sp>
    </p:spTree>
    <p:extLst>
      <p:ext uri="{BB962C8B-B14F-4D97-AF65-F5344CB8AC3E}">
        <p14:creationId xmlns:p14="http://schemas.microsoft.com/office/powerpoint/2010/main" val="29842657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ru-KZ"/>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0FD040-EEA7-0A45-BF4C-2EF21C5CAC21}"/>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39B47A2-18BD-F14C-8557-D6869056BACD}"/>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547033A-A85A-A946-92FB-FEF2A6B0A695}"/>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10/31/23</a:t>
            </a:fld>
            <a:endParaRPr lang="en-US"/>
          </a:p>
        </p:txBody>
      </p:sp>
      <p:sp>
        <p:nvSpPr>
          <p:cNvPr id="5" name="Нижний колонтитул 4">
            <a:extLst>
              <a:ext uri="{FF2B5EF4-FFF2-40B4-BE49-F238E27FC236}">
                <a16:creationId xmlns:a16="http://schemas.microsoft.com/office/drawing/2014/main" id="{586145C3-B8B3-9E4F-8A94-127103663A3D}"/>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F6F11184-38F6-EC46-9DA3-65877614866A}"/>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B6F15528-21DE-4FAA-801E-634DDDAF4B2B}" type="slidenum">
              <a:rPr lang="ru-KZ" smtClean="0"/>
              <a:t>‹#›</a:t>
            </a:fld>
            <a:endParaRPr lang="ru-KZ"/>
          </a:p>
        </p:txBody>
      </p:sp>
    </p:spTree>
    <p:extLst>
      <p:ext uri="{BB962C8B-B14F-4D97-AF65-F5344CB8AC3E}">
        <p14:creationId xmlns:p14="http://schemas.microsoft.com/office/powerpoint/2010/main" val="3566135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ru-KZ"/>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2831A-19B3-4610-BAF5-EC3C6C7C4189}"/>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ECDEC93-257E-40FE-9F7D-85D277A4C0D7}"/>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C3F7C2F-0DBC-437F-9685-A2609B4C7578}"/>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CF08675-DFE0-4E2D-8EB1-381E74DE5BAD}" type="datetimeFigureOut">
              <a:rPr lang="ru-RU" smtClean="0">
                <a:solidFill>
                  <a:prstClr val="black">
                    <a:tint val="75000"/>
                  </a:prstClr>
                </a:solidFill>
              </a:rPr>
              <a:pPr defTabSz="1507846">
                <a:defRPr/>
              </a:pPr>
              <a:t>31.10.2023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EC1AA47D-B54D-4D2D-ABD4-695E0A69FE4B}"/>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3F2C16C9-08B6-4773-8F0F-974BD28063C0}"/>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5ABC0DC2-9AC7-4AF2-ABC3-679863367095}" type="slidenum">
              <a:rPr lang="ru-RU" smtClean="0">
                <a:solidFill>
                  <a:prstClr val="black">
                    <a:tint val="75000"/>
                  </a:prstClr>
                </a:solidFill>
              </a:rPr>
              <a:pPr defTabSz="1507846">
                <a:defRPr/>
              </a:pPr>
              <a:t>‹#›</a:t>
            </a:fld>
            <a:endParaRPr lang="ru-RU">
              <a:solidFill>
                <a:prstClr val="black">
                  <a:tint val="75000"/>
                </a:prstClr>
              </a:solidFill>
            </a:endParaRPr>
          </a:p>
        </p:txBody>
      </p:sp>
    </p:spTree>
    <p:extLst>
      <p:ext uri="{BB962C8B-B14F-4D97-AF65-F5344CB8AC3E}">
        <p14:creationId xmlns:p14="http://schemas.microsoft.com/office/powerpoint/2010/main" val="15729441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ru-RU"/>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2.png"/><Relationship Id="rId3" Type="http://schemas.microsoft.com/office/2007/relationships/hdphoto" Target="../media/hdphoto1.wdp"/><Relationship Id="rId7" Type="http://schemas.openxmlformats.org/officeDocument/2006/relationships/diagramLayout" Target="../diagrams/layout1.xml"/><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diagramData" Target="../diagrams/data1.xml"/><Relationship Id="rId11" Type="http://schemas.openxmlformats.org/officeDocument/2006/relationships/image" Target="../media/image10.jpeg"/><Relationship Id="rId5" Type="http://schemas.openxmlformats.org/officeDocument/2006/relationships/image" Target="../media/image9.png"/><Relationship Id="rId1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55D3BB76-8B17-384D-A8E5-5929C069027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9517" y="1906511"/>
            <a:ext cx="20113763" cy="7977817"/>
          </a:xfrm>
          <a:prstGeom prst="rect">
            <a:avLst/>
          </a:prstGeom>
        </p:spPr>
      </p:pic>
      <p:sp>
        <p:nvSpPr>
          <p:cNvPr id="6" name="object 6"/>
          <p:cNvSpPr/>
          <p:nvPr/>
        </p:nvSpPr>
        <p:spPr>
          <a:xfrm>
            <a:off x="9213850" y="2987675"/>
            <a:ext cx="10929431" cy="3860800"/>
          </a:xfrm>
          <a:custGeom>
            <a:avLst/>
            <a:gdLst/>
            <a:ahLst/>
            <a:cxnLst/>
            <a:rect l="l" t="t" r="r" b="b"/>
            <a:pathLst>
              <a:path w="7355840" h="11304905">
                <a:moveTo>
                  <a:pt x="0" y="11304785"/>
                </a:moveTo>
                <a:lnTo>
                  <a:pt x="7355587" y="11304785"/>
                </a:lnTo>
                <a:lnTo>
                  <a:pt x="7355587" y="0"/>
                </a:lnTo>
                <a:lnTo>
                  <a:pt x="0" y="0"/>
                </a:lnTo>
                <a:lnTo>
                  <a:pt x="0" y="11304785"/>
                </a:lnTo>
                <a:close/>
              </a:path>
            </a:pathLst>
          </a:custGeom>
          <a:solidFill>
            <a:schemeClr val="tx1">
              <a:alpha val="26000"/>
            </a:schemeClr>
          </a:solidFill>
          <a:ln>
            <a:gradFill>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rtlCol="0"/>
          <a:lstStyle/>
          <a:p>
            <a:endParaRPr dirty="0"/>
          </a:p>
        </p:txBody>
      </p:sp>
      <p:sp>
        <p:nvSpPr>
          <p:cNvPr id="7" name="object 7"/>
          <p:cNvSpPr/>
          <p:nvPr/>
        </p:nvSpPr>
        <p:spPr>
          <a:xfrm>
            <a:off x="14453850" y="3320442"/>
            <a:ext cx="5181831" cy="1104468"/>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3100050" y="4664879"/>
            <a:ext cx="6806687" cy="1229183"/>
          </a:xfrm>
          <a:prstGeom prst="rect">
            <a:avLst/>
          </a:prstGeom>
        </p:spPr>
        <p:txBody>
          <a:bodyPr vert="horz" wrap="square" lIns="0" tIns="13335" rIns="0" bIns="0" rtlCol="0">
            <a:spAutoFit/>
          </a:bodyPr>
          <a:lstStyle/>
          <a:p>
            <a:pPr marL="12700" marR="5080" indent="375285" algn="ctr">
              <a:lnSpc>
                <a:spcPct val="100000"/>
              </a:lnSpc>
              <a:spcBef>
                <a:spcPts val="105"/>
              </a:spcBef>
            </a:pPr>
            <a:r>
              <a:rPr lang="en-US" spc="5" dirty="0">
                <a:latin typeface="Century Gothic" panose="020B0502020202020204" pitchFamily="34" charset="0"/>
              </a:rPr>
              <a:t>RES: INVESTMENT POTENTIAL OF KAZAKHSTAN</a:t>
            </a:r>
          </a:p>
        </p:txBody>
      </p:sp>
      <p:sp>
        <p:nvSpPr>
          <p:cNvPr id="9" name="object 9"/>
          <p:cNvSpPr/>
          <p:nvPr/>
        </p:nvSpPr>
        <p:spPr>
          <a:xfrm>
            <a:off x="16333754" y="10299712"/>
            <a:ext cx="3768725" cy="64135"/>
          </a:xfrm>
          <a:custGeom>
            <a:avLst/>
            <a:gdLst/>
            <a:ahLst/>
            <a:cxnLst/>
            <a:rect l="l" t="t" r="r" b="b"/>
            <a:pathLst>
              <a:path w="3768725" h="64135">
                <a:moveTo>
                  <a:pt x="3768262" y="0"/>
                </a:moveTo>
                <a:lnTo>
                  <a:pt x="0" y="0"/>
                </a:lnTo>
                <a:lnTo>
                  <a:pt x="0" y="64081"/>
                </a:lnTo>
                <a:lnTo>
                  <a:pt x="3768262" y="64081"/>
                </a:lnTo>
                <a:lnTo>
                  <a:pt x="3768262" y="0"/>
                </a:lnTo>
                <a:close/>
              </a:path>
            </a:pathLst>
          </a:custGeom>
          <a:solidFill>
            <a:srgbClr val="002060"/>
          </a:solid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92627" y="3858691"/>
            <a:ext cx="5100634" cy="5175994"/>
          </a:xfrm>
          <a:prstGeom prst="rect">
            <a:avLst/>
          </a:prstGeom>
          <a:blipFill>
            <a:blip r:embed="rId2" cstate="print"/>
            <a:stretch>
              <a:fillRect/>
            </a:stretch>
          </a:blipFill>
        </p:spPr>
        <p:txBody>
          <a:bodyPr wrap="square" lIns="0" tIns="0" rIns="0" bIns="0" rtlCol="0"/>
          <a:lstStyle/>
          <a:p>
            <a:pPr defTabSz="1507846"/>
            <a:endParaRPr sz="1801">
              <a:solidFill>
                <a:prstClr val="black"/>
              </a:solidFill>
              <a:latin typeface="Calibri"/>
            </a:endParaRPr>
          </a:p>
        </p:txBody>
      </p:sp>
      <p:sp>
        <p:nvSpPr>
          <p:cNvPr id="3" name="object 3"/>
          <p:cNvSpPr txBox="1"/>
          <p:nvPr/>
        </p:nvSpPr>
        <p:spPr>
          <a:xfrm>
            <a:off x="13923546" y="9185664"/>
            <a:ext cx="4597077" cy="468716"/>
          </a:xfrm>
          <a:prstGeom prst="rect">
            <a:avLst/>
          </a:prstGeom>
        </p:spPr>
        <p:txBody>
          <a:bodyPr vert="horz" wrap="square" lIns="0" tIns="14603" rIns="0" bIns="0" rtlCol="0">
            <a:spAutoFit/>
          </a:bodyPr>
          <a:lstStyle/>
          <a:p>
            <a:pPr marL="12699" defTabSz="1507846">
              <a:spcBef>
                <a:spcPts val="114"/>
              </a:spcBef>
              <a:tabLst>
                <a:tab pos="1255972" algn="l"/>
                <a:tab pos="2499879" algn="l"/>
                <a:tab pos="3743786" algn="l"/>
              </a:tabLst>
            </a:pPr>
            <a:r>
              <a:rPr sz="2950" spc="5" dirty="0">
                <a:solidFill>
                  <a:srgbClr val="585858"/>
                </a:solidFill>
                <a:latin typeface="Century Gothic" panose="020B0502020202020204" pitchFamily="34" charset="0"/>
                <a:cs typeface="Arial"/>
              </a:rPr>
              <a:t>2020	2025	2030	2050</a:t>
            </a:r>
            <a:endParaRPr sz="2950" dirty="0">
              <a:solidFill>
                <a:prstClr val="black"/>
              </a:solidFill>
              <a:latin typeface="Century Gothic" panose="020B0502020202020204" pitchFamily="34" charset="0"/>
              <a:cs typeface="Arial"/>
            </a:endParaRPr>
          </a:p>
        </p:txBody>
      </p:sp>
      <p:sp>
        <p:nvSpPr>
          <p:cNvPr id="4" name="object 4"/>
          <p:cNvSpPr/>
          <p:nvPr/>
        </p:nvSpPr>
        <p:spPr>
          <a:xfrm>
            <a:off x="768609" y="7368074"/>
            <a:ext cx="1877903" cy="1902177"/>
          </a:xfrm>
          <a:prstGeom prst="rect">
            <a:avLst/>
          </a:prstGeom>
          <a:blipFill>
            <a:blip r:embed="rId3" cstate="print"/>
            <a:stretch>
              <a:fillRect/>
            </a:stretch>
          </a:blipFill>
        </p:spPr>
        <p:txBody>
          <a:bodyPr wrap="square" lIns="0" tIns="0" rIns="0" bIns="0" rtlCol="0"/>
          <a:lstStyle/>
          <a:p>
            <a:pPr defTabSz="1507846"/>
            <a:endParaRPr sz="1801">
              <a:solidFill>
                <a:prstClr val="black"/>
              </a:solidFill>
              <a:latin typeface="Calibri"/>
            </a:endParaRPr>
          </a:p>
        </p:txBody>
      </p:sp>
      <p:sp>
        <p:nvSpPr>
          <p:cNvPr id="6" name="object 6"/>
          <p:cNvSpPr/>
          <p:nvPr/>
        </p:nvSpPr>
        <p:spPr>
          <a:xfrm>
            <a:off x="1417946" y="1520662"/>
            <a:ext cx="18143851"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pPr defTabSz="1507846"/>
            <a:endParaRPr sz="1801">
              <a:solidFill>
                <a:prstClr val="black"/>
              </a:solidFill>
              <a:latin typeface="Calibri"/>
            </a:endParaRPr>
          </a:p>
        </p:txBody>
      </p:sp>
      <p:sp>
        <p:nvSpPr>
          <p:cNvPr id="7" name="object 7"/>
          <p:cNvSpPr/>
          <p:nvPr/>
        </p:nvSpPr>
        <p:spPr>
          <a:xfrm>
            <a:off x="1417946" y="10282921"/>
            <a:ext cx="4908824" cy="923468"/>
          </a:xfrm>
          <a:prstGeom prst="rect">
            <a:avLst/>
          </a:prstGeom>
          <a:blipFill>
            <a:blip r:embed="rId4" cstate="print"/>
            <a:stretch>
              <a:fillRect/>
            </a:stretch>
          </a:blipFill>
        </p:spPr>
        <p:txBody>
          <a:bodyPr wrap="square" lIns="0" tIns="0" rIns="0" bIns="0" rtlCol="0"/>
          <a:lstStyle/>
          <a:p>
            <a:pPr defTabSz="1507846"/>
            <a:endParaRPr sz="1801">
              <a:solidFill>
                <a:prstClr val="black"/>
              </a:solidFill>
              <a:latin typeface="Calibri"/>
            </a:endParaRPr>
          </a:p>
        </p:txBody>
      </p:sp>
      <p:sp>
        <p:nvSpPr>
          <p:cNvPr id="8" name="object 8"/>
          <p:cNvSpPr/>
          <p:nvPr/>
        </p:nvSpPr>
        <p:spPr>
          <a:xfrm>
            <a:off x="1483280" y="10071844"/>
            <a:ext cx="18018130"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pPr defTabSz="1507846"/>
            <a:endParaRPr sz="1801">
              <a:solidFill>
                <a:prstClr val="black"/>
              </a:solidFill>
              <a:latin typeface="Calibri"/>
            </a:endParaRPr>
          </a:p>
        </p:txBody>
      </p:sp>
      <p:sp>
        <p:nvSpPr>
          <p:cNvPr id="9" name="object 9"/>
          <p:cNvSpPr/>
          <p:nvPr/>
        </p:nvSpPr>
        <p:spPr>
          <a:xfrm>
            <a:off x="12584988" y="3189187"/>
            <a:ext cx="6674093" cy="15076"/>
          </a:xfrm>
          <a:prstGeom prst="rect">
            <a:avLst/>
          </a:prstGeom>
          <a:blipFill>
            <a:blip r:embed="rId5" cstate="print"/>
            <a:stretch>
              <a:fillRect/>
            </a:stretch>
          </a:blipFill>
        </p:spPr>
        <p:txBody>
          <a:bodyPr wrap="square" lIns="0" tIns="0" rIns="0" bIns="0" rtlCol="0"/>
          <a:lstStyle/>
          <a:p>
            <a:pPr defTabSz="1507846"/>
            <a:endParaRPr sz="1801">
              <a:solidFill>
                <a:prstClr val="black"/>
              </a:solidFill>
              <a:latin typeface="Calibri"/>
            </a:endParaRPr>
          </a:p>
        </p:txBody>
      </p:sp>
      <p:sp>
        <p:nvSpPr>
          <p:cNvPr id="10" name="object 10"/>
          <p:cNvSpPr txBox="1"/>
          <p:nvPr/>
        </p:nvSpPr>
        <p:spPr>
          <a:xfrm>
            <a:off x="14256622" y="7978516"/>
            <a:ext cx="577175" cy="520013"/>
          </a:xfrm>
          <a:prstGeom prst="rect">
            <a:avLst/>
          </a:prstGeom>
        </p:spPr>
        <p:txBody>
          <a:bodyPr vert="horz" wrap="square" lIns="0" tIns="12064" rIns="0" bIns="0" rtlCol="0">
            <a:spAutoFit/>
          </a:bodyPr>
          <a:lstStyle/>
          <a:p>
            <a:pPr marL="12699" defTabSz="1507846">
              <a:spcBef>
                <a:spcPts val="96"/>
              </a:spcBef>
            </a:pPr>
            <a:r>
              <a:rPr sz="3300" spc="-325" dirty="0">
                <a:solidFill>
                  <a:srgbClr val="0079BE"/>
                </a:solidFill>
                <a:latin typeface="Century Gothic" panose="020B0502020202020204" pitchFamily="34" charset="0"/>
                <a:cs typeface="Arial"/>
              </a:rPr>
              <a:t>3%</a:t>
            </a:r>
            <a:endParaRPr sz="3300" dirty="0">
              <a:solidFill>
                <a:prstClr val="black"/>
              </a:solidFill>
              <a:latin typeface="Century Gothic" panose="020B0502020202020204" pitchFamily="34" charset="0"/>
              <a:cs typeface="Arial"/>
            </a:endParaRPr>
          </a:p>
        </p:txBody>
      </p:sp>
      <p:sp>
        <p:nvSpPr>
          <p:cNvPr id="11" name="object 11"/>
          <p:cNvSpPr txBox="1"/>
          <p:nvPr/>
        </p:nvSpPr>
        <p:spPr>
          <a:xfrm>
            <a:off x="15450221" y="7712154"/>
            <a:ext cx="593683" cy="520013"/>
          </a:xfrm>
          <a:prstGeom prst="rect">
            <a:avLst/>
          </a:prstGeom>
        </p:spPr>
        <p:txBody>
          <a:bodyPr vert="horz" wrap="square" lIns="0" tIns="12064" rIns="0" bIns="0" rtlCol="0">
            <a:spAutoFit/>
          </a:bodyPr>
          <a:lstStyle/>
          <a:p>
            <a:pPr marL="12699" defTabSz="1507846">
              <a:spcBef>
                <a:spcPts val="96"/>
              </a:spcBef>
            </a:pPr>
            <a:r>
              <a:rPr sz="3300" spc="-195" dirty="0">
                <a:solidFill>
                  <a:srgbClr val="0079BE"/>
                </a:solidFill>
                <a:latin typeface="Century Gothic" panose="020B0502020202020204" pitchFamily="34" charset="0"/>
                <a:cs typeface="Arial"/>
              </a:rPr>
              <a:t>6%</a:t>
            </a:r>
            <a:endParaRPr sz="3300">
              <a:solidFill>
                <a:prstClr val="black"/>
              </a:solidFill>
              <a:latin typeface="Century Gothic" panose="020B0502020202020204" pitchFamily="34" charset="0"/>
              <a:cs typeface="Arial"/>
            </a:endParaRPr>
          </a:p>
        </p:txBody>
      </p:sp>
      <p:sp>
        <p:nvSpPr>
          <p:cNvPr id="12" name="object 12"/>
          <p:cNvSpPr txBox="1"/>
          <p:nvPr/>
        </p:nvSpPr>
        <p:spPr>
          <a:xfrm>
            <a:off x="16591572" y="6859255"/>
            <a:ext cx="799408" cy="520013"/>
          </a:xfrm>
          <a:prstGeom prst="rect">
            <a:avLst/>
          </a:prstGeom>
        </p:spPr>
        <p:txBody>
          <a:bodyPr vert="horz" wrap="square" lIns="0" tIns="12064" rIns="0" bIns="0" rtlCol="0">
            <a:spAutoFit/>
          </a:bodyPr>
          <a:lstStyle/>
          <a:p>
            <a:pPr marL="12699" defTabSz="1507846">
              <a:spcBef>
                <a:spcPts val="96"/>
              </a:spcBef>
            </a:pPr>
            <a:r>
              <a:rPr sz="3300" spc="-254" dirty="0">
                <a:solidFill>
                  <a:srgbClr val="0079BE"/>
                </a:solidFill>
                <a:latin typeface="Century Gothic" panose="020B0502020202020204" pitchFamily="34" charset="0"/>
                <a:cs typeface="Arial"/>
              </a:rPr>
              <a:t>15</a:t>
            </a:r>
            <a:r>
              <a:rPr sz="3300" spc="-10" dirty="0">
                <a:solidFill>
                  <a:srgbClr val="0079BE"/>
                </a:solidFill>
                <a:latin typeface="Century Gothic" panose="020B0502020202020204" pitchFamily="34" charset="0"/>
                <a:cs typeface="Arial"/>
              </a:rPr>
              <a:t>%</a:t>
            </a:r>
            <a:endParaRPr sz="3300" dirty="0">
              <a:solidFill>
                <a:prstClr val="black"/>
              </a:solidFill>
              <a:latin typeface="Century Gothic" panose="020B0502020202020204" pitchFamily="34" charset="0"/>
              <a:cs typeface="Arial"/>
            </a:endParaRPr>
          </a:p>
        </p:txBody>
      </p:sp>
      <p:sp>
        <p:nvSpPr>
          <p:cNvPr id="13" name="object 13"/>
          <p:cNvSpPr txBox="1"/>
          <p:nvPr/>
        </p:nvSpPr>
        <p:spPr>
          <a:xfrm>
            <a:off x="17884949" y="3354897"/>
            <a:ext cx="801949" cy="520013"/>
          </a:xfrm>
          <a:prstGeom prst="rect">
            <a:avLst/>
          </a:prstGeom>
        </p:spPr>
        <p:txBody>
          <a:bodyPr vert="horz" wrap="square" lIns="0" tIns="12064" rIns="0" bIns="0" rtlCol="0">
            <a:spAutoFit/>
          </a:bodyPr>
          <a:lstStyle/>
          <a:p>
            <a:pPr marL="12699" defTabSz="1507846">
              <a:spcBef>
                <a:spcPts val="96"/>
              </a:spcBef>
            </a:pPr>
            <a:r>
              <a:rPr sz="3300" spc="-364" dirty="0">
                <a:solidFill>
                  <a:srgbClr val="0079BE"/>
                </a:solidFill>
                <a:latin typeface="Century Gothic" panose="020B0502020202020204" pitchFamily="34" charset="0"/>
                <a:cs typeface="Arial"/>
              </a:rPr>
              <a:t>5</a:t>
            </a:r>
            <a:r>
              <a:rPr sz="3300" spc="-130" dirty="0">
                <a:solidFill>
                  <a:srgbClr val="0079BE"/>
                </a:solidFill>
                <a:latin typeface="Century Gothic" panose="020B0502020202020204" pitchFamily="34" charset="0"/>
                <a:cs typeface="Arial"/>
              </a:rPr>
              <a:t>0</a:t>
            </a:r>
            <a:r>
              <a:rPr sz="3300" spc="-10" dirty="0">
                <a:solidFill>
                  <a:srgbClr val="0079BE"/>
                </a:solidFill>
                <a:latin typeface="Century Gothic" panose="020B0502020202020204" pitchFamily="34" charset="0"/>
                <a:cs typeface="Arial"/>
              </a:rPr>
              <a:t>%</a:t>
            </a:r>
            <a:endParaRPr sz="3300">
              <a:solidFill>
                <a:prstClr val="black"/>
              </a:solidFill>
              <a:latin typeface="Century Gothic" panose="020B0502020202020204" pitchFamily="34" charset="0"/>
              <a:cs typeface="Arial"/>
            </a:endParaRPr>
          </a:p>
        </p:txBody>
      </p:sp>
      <p:sp>
        <p:nvSpPr>
          <p:cNvPr id="14" name="object 14"/>
          <p:cNvSpPr txBox="1"/>
          <p:nvPr/>
        </p:nvSpPr>
        <p:spPr>
          <a:xfrm>
            <a:off x="13603242" y="2011337"/>
            <a:ext cx="6500858" cy="1006941"/>
          </a:xfrm>
          <a:prstGeom prst="rect">
            <a:avLst/>
          </a:prstGeom>
        </p:spPr>
        <p:txBody>
          <a:bodyPr vert="horz" wrap="square" lIns="0" tIns="12064" rIns="0" bIns="0" rtlCol="0">
            <a:spAutoFit/>
          </a:bodyPr>
          <a:lstStyle/>
          <a:p>
            <a:pPr marL="993729" marR="5081" indent="-981665" defTabSz="1507846">
              <a:lnSpc>
                <a:spcPct val="100800"/>
              </a:lnSpc>
              <a:spcBef>
                <a:spcPts val="96"/>
              </a:spcBef>
            </a:pPr>
            <a:r>
              <a:rPr lang="en-US" sz="3200" spc="20" dirty="0">
                <a:solidFill>
                  <a:srgbClr val="001F5F"/>
                </a:solidFill>
                <a:latin typeface="Century Gothic" panose="020B0502020202020204" pitchFamily="34" charset="0"/>
                <a:cs typeface="Carlito"/>
              </a:rPr>
              <a:t>KEY INDICATORS OF</a:t>
            </a:r>
            <a:r>
              <a:rPr lang="ru-RU" sz="3200" spc="20" dirty="0">
                <a:solidFill>
                  <a:srgbClr val="001F5F"/>
                </a:solidFill>
                <a:latin typeface="Century Gothic" panose="020B0502020202020204" pitchFamily="34" charset="0"/>
                <a:cs typeface="Carlito"/>
              </a:rPr>
              <a:t> </a:t>
            </a:r>
            <a:r>
              <a:rPr lang="en-US" sz="3200" spc="20" dirty="0">
                <a:solidFill>
                  <a:srgbClr val="001F5F"/>
                </a:solidFill>
                <a:latin typeface="Century Gothic" panose="020B0502020202020204" pitchFamily="34" charset="0"/>
                <a:cs typeface="Carlito"/>
              </a:rPr>
              <a:t>RES DEVELOPMENT</a:t>
            </a:r>
            <a:r>
              <a:rPr lang="ru-RU" sz="3200" spc="20" dirty="0">
                <a:solidFill>
                  <a:srgbClr val="001F5F"/>
                </a:solidFill>
                <a:latin typeface="Century Gothic" panose="020B0502020202020204" pitchFamily="34" charset="0"/>
                <a:cs typeface="Carlito"/>
              </a:rPr>
              <a:t>:</a:t>
            </a:r>
            <a:endParaRPr sz="3200" dirty="0">
              <a:solidFill>
                <a:prstClr val="black"/>
              </a:solidFill>
              <a:latin typeface="Century Gothic" panose="020B0502020202020204" pitchFamily="34" charset="0"/>
              <a:cs typeface="Carlito"/>
            </a:endParaRPr>
          </a:p>
        </p:txBody>
      </p:sp>
      <p:sp>
        <p:nvSpPr>
          <p:cNvPr id="15" name="object 15"/>
          <p:cNvSpPr txBox="1"/>
          <p:nvPr/>
        </p:nvSpPr>
        <p:spPr>
          <a:xfrm>
            <a:off x="2493096" y="6981682"/>
            <a:ext cx="9797250" cy="1810355"/>
          </a:xfrm>
          <a:prstGeom prst="rect">
            <a:avLst/>
          </a:prstGeom>
        </p:spPr>
        <p:txBody>
          <a:bodyPr vert="horz" wrap="square" lIns="0" tIns="167628" rIns="0" bIns="0" rtlCol="0">
            <a:spAutoFit/>
          </a:bodyPr>
          <a:lstStyle/>
          <a:p>
            <a:pPr marL="12699" defTabSz="1507846">
              <a:spcBef>
                <a:spcPts val="1319"/>
              </a:spcBef>
            </a:pPr>
            <a:r>
              <a:rPr lang="en-US" sz="3200" b="1" spc="15" dirty="0">
                <a:solidFill>
                  <a:srgbClr val="001F5F"/>
                </a:solidFill>
                <a:latin typeface="Century Gothic" panose="020B0502020202020204" pitchFamily="34" charset="0"/>
                <a:cs typeface="Carlito"/>
              </a:rPr>
              <a:t> THE PARIS AGREEMENT</a:t>
            </a:r>
            <a:endParaRPr sz="3200" dirty="0">
              <a:solidFill>
                <a:prstClr val="black"/>
              </a:solidFill>
              <a:latin typeface="Century Gothic" panose="020B0502020202020204" pitchFamily="34" charset="0"/>
              <a:cs typeface="Carlito"/>
            </a:endParaRPr>
          </a:p>
          <a:p>
            <a:pPr marL="367013" marR="5081" defTabSz="1507846">
              <a:lnSpc>
                <a:spcPct val="100800"/>
              </a:lnSpc>
              <a:spcBef>
                <a:spcPts val="1196"/>
              </a:spcBef>
            </a:pPr>
            <a:r>
              <a:rPr lang="en-US" sz="3200" spc="15" dirty="0">
                <a:solidFill>
                  <a:srgbClr val="001F5F"/>
                </a:solidFill>
                <a:latin typeface="Century Gothic" panose="020B0502020202020204" pitchFamily="34" charset="0"/>
                <a:cs typeface="Carlito"/>
              </a:rPr>
              <a:t>Reduction of greenhouse gas (GHG) emissions in 2030 by 15% compared to 1990 levels.</a:t>
            </a:r>
            <a:endParaRPr sz="3200" dirty="0">
              <a:solidFill>
                <a:prstClr val="black"/>
              </a:solidFill>
              <a:latin typeface="Century Gothic" panose="020B0502020202020204" pitchFamily="34" charset="0"/>
              <a:cs typeface="Carlito"/>
            </a:endParaRPr>
          </a:p>
        </p:txBody>
      </p:sp>
      <p:sp>
        <p:nvSpPr>
          <p:cNvPr id="16" name="object 16"/>
          <p:cNvSpPr txBox="1"/>
          <p:nvPr/>
        </p:nvSpPr>
        <p:spPr>
          <a:xfrm>
            <a:off x="779776" y="2073490"/>
            <a:ext cx="12131891" cy="3642644"/>
          </a:xfrm>
          <a:prstGeom prst="rect">
            <a:avLst/>
          </a:prstGeom>
        </p:spPr>
        <p:txBody>
          <a:bodyPr vert="horz" wrap="square" lIns="0" tIns="292715" rIns="0" bIns="0" rtlCol="0">
            <a:spAutoFit/>
          </a:bodyPr>
          <a:lstStyle/>
          <a:p>
            <a:pPr marL="483848" indent="-471784" defTabSz="1507846">
              <a:spcBef>
                <a:spcPts val="2305"/>
              </a:spcBef>
              <a:buFont typeface="Wingdings"/>
              <a:buChar char=""/>
              <a:tabLst>
                <a:tab pos="484483" algn="l"/>
              </a:tabLst>
            </a:pPr>
            <a:r>
              <a:rPr lang="en-US" sz="3200" spc="15" dirty="0">
                <a:solidFill>
                  <a:srgbClr val="001F5F"/>
                </a:solidFill>
                <a:latin typeface="Century Gothic" panose="020B0502020202020204" pitchFamily="34" charset="0"/>
                <a:cs typeface="Carlito"/>
              </a:rPr>
              <a:t>" </a:t>
            </a:r>
            <a:r>
              <a:rPr lang="en-US" sz="3200" spc="10" dirty="0">
                <a:solidFill>
                  <a:srgbClr val="001F5F"/>
                </a:solidFill>
                <a:latin typeface="Century Gothic" panose="020B0502020202020204" pitchFamily="34" charset="0"/>
                <a:cs typeface="Carlito"/>
              </a:rPr>
              <a:t>KAZAKHSTAN – 2050</a:t>
            </a:r>
            <a:r>
              <a:rPr lang="en-US" sz="3200" spc="15" dirty="0">
                <a:solidFill>
                  <a:srgbClr val="001F5F"/>
                </a:solidFill>
                <a:latin typeface="Century Gothic" panose="020B0502020202020204" pitchFamily="34" charset="0"/>
                <a:cs typeface="Carlito"/>
              </a:rPr>
              <a:t> "</a:t>
            </a:r>
            <a:r>
              <a:rPr lang="ru-RU" sz="3200" spc="10" dirty="0">
                <a:solidFill>
                  <a:srgbClr val="001F5F"/>
                </a:solidFill>
                <a:latin typeface="Century Gothic" panose="020B0502020202020204" pitchFamily="34" charset="0"/>
                <a:cs typeface="Carlito"/>
              </a:rPr>
              <a:t> </a:t>
            </a:r>
            <a:r>
              <a:rPr lang="en-US" sz="3200" spc="10" dirty="0">
                <a:solidFill>
                  <a:srgbClr val="001F5F"/>
                </a:solidFill>
                <a:latin typeface="Century Gothic" panose="020B0502020202020204" pitchFamily="34" charset="0"/>
                <a:cs typeface="Carlito"/>
              </a:rPr>
              <a:t>STRATEGY</a:t>
            </a:r>
            <a:endParaRPr lang="ru-RU" sz="3200" spc="10" dirty="0">
              <a:solidFill>
                <a:srgbClr val="001F5F"/>
              </a:solidFill>
              <a:latin typeface="Century Gothic" panose="020B0502020202020204" pitchFamily="34" charset="0"/>
              <a:cs typeface="Carlito"/>
            </a:endParaRPr>
          </a:p>
          <a:p>
            <a:pPr marL="483848" indent="-471784" defTabSz="1507846">
              <a:spcBef>
                <a:spcPts val="2305"/>
              </a:spcBef>
              <a:buFont typeface="Wingdings"/>
              <a:buChar char=""/>
              <a:tabLst>
                <a:tab pos="484483" algn="l"/>
              </a:tabLst>
            </a:pPr>
            <a:r>
              <a:rPr lang="en-US" sz="3200" spc="15" dirty="0">
                <a:solidFill>
                  <a:srgbClr val="001F5F"/>
                </a:solidFill>
                <a:latin typeface="Century Gothic" panose="020B0502020202020204" pitchFamily="34" charset="0"/>
                <a:cs typeface="Carlito"/>
              </a:rPr>
              <a:t>THE CONCEPT OF TRANSITION TO A "GREEN ECONOMY "</a:t>
            </a:r>
            <a:endParaRPr lang="ru-RU" sz="3200" spc="15" dirty="0">
              <a:solidFill>
                <a:srgbClr val="001F5F"/>
              </a:solidFill>
              <a:latin typeface="Century Gothic" panose="020B0502020202020204" pitchFamily="34" charset="0"/>
              <a:cs typeface="Carlito"/>
            </a:endParaRPr>
          </a:p>
          <a:p>
            <a:pPr marL="483848" indent="-471784" defTabSz="1507846">
              <a:spcBef>
                <a:spcPts val="2305"/>
              </a:spcBef>
              <a:buFont typeface="Wingdings"/>
              <a:buChar char=""/>
              <a:tabLst>
                <a:tab pos="484483" algn="l"/>
              </a:tabLst>
            </a:pPr>
            <a:r>
              <a:rPr lang="en-US" sz="3200" spc="15" dirty="0">
                <a:solidFill>
                  <a:srgbClr val="001F5F"/>
                </a:solidFill>
                <a:latin typeface="Century Gothic" panose="020B0502020202020204" pitchFamily="34" charset="0"/>
                <a:cs typeface="Carlito"/>
              </a:rPr>
              <a:t>STRATEGY FOR ACHIEVING CARBON NEUTRALITY</a:t>
            </a:r>
            <a:endParaRPr lang="ru-RU" sz="3200" spc="15" dirty="0">
              <a:solidFill>
                <a:srgbClr val="001F5F"/>
              </a:solidFill>
              <a:latin typeface="Century Gothic" panose="020B0502020202020204" pitchFamily="34" charset="0"/>
              <a:cs typeface="Carlito"/>
            </a:endParaRPr>
          </a:p>
          <a:p>
            <a:pPr marL="483848" indent="-471784" defTabSz="1507846">
              <a:spcBef>
                <a:spcPts val="2305"/>
              </a:spcBef>
              <a:buFont typeface="Wingdings"/>
              <a:buChar char=""/>
              <a:tabLst>
                <a:tab pos="484483" algn="l"/>
              </a:tabLst>
            </a:pPr>
            <a:r>
              <a:rPr lang="en-US" sz="3200" spc="15" dirty="0">
                <a:solidFill>
                  <a:srgbClr val="001F5F"/>
                </a:solidFill>
                <a:latin typeface="Century Gothic" panose="020B0502020202020204" pitchFamily="34" charset="0"/>
                <a:cs typeface="Carlito"/>
              </a:rPr>
              <a:t>EUROPEAN "GREEN DEAL" - CARBON TAX ADJUSTMENT MECHANISM</a:t>
            </a:r>
            <a:endParaRPr lang="ru-RU" sz="3200" dirty="0">
              <a:solidFill>
                <a:prstClr val="black"/>
              </a:solidFill>
              <a:latin typeface="Century Gothic" panose="020B0502020202020204" pitchFamily="34" charset="0"/>
              <a:cs typeface="Carlito"/>
            </a:endParaRPr>
          </a:p>
        </p:txBody>
      </p:sp>
      <p:sp>
        <p:nvSpPr>
          <p:cNvPr id="20" name="Прямоугольник 19">
            <a:extLst>
              <a:ext uri="{FF2B5EF4-FFF2-40B4-BE49-F238E27FC236}">
                <a16:creationId xmlns:a16="http://schemas.microsoft.com/office/drawing/2014/main" id="{9D38BF33-9A2D-DD4E-BADA-D9508386AE11}"/>
              </a:ext>
            </a:extLst>
          </p:cNvPr>
          <p:cNvSpPr/>
          <p:nvPr/>
        </p:nvSpPr>
        <p:spPr>
          <a:xfrm rot="10800000">
            <a:off x="-2" y="-20225"/>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21" name="Picture 2" descr="Image result for kazakh invest logo png">
            <a:extLst>
              <a:ext uri="{FF2B5EF4-FFF2-40B4-BE49-F238E27FC236}">
                <a16:creationId xmlns:a16="http://schemas.microsoft.com/office/drawing/2014/main" id="{BD2D085B-30DE-E84A-A08A-37901771D1F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0" y="-28514"/>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Заголовок 18">
            <a:extLst>
              <a:ext uri="{FF2B5EF4-FFF2-40B4-BE49-F238E27FC236}">
                <a16:creationId xmlns:a16="http://schemas.microsoft.com/office/drawing/2014/main" id="{A66EE4A8-701A-0D4A-A688-81767D4F8285}"/>
              </a:ext>
            </a:extLst>
          </p:cNvPr>
          <p:cNvSpPr>
            <a:spLocks noGrp="1"/>
          </p:cNvSpPr>
          <p:nvPr>
            <p:ph type="title"/>
          </p:nvPr>
        </p:nvSpPr>
        <p:spPr>
          <a:xfrm>
            <a:off x="1213234" y="-226618"/>
            <a:ext cx="14929710" cy="1884759"/>
          </a:xfrm>
        </p:spPr>
        <p:txBody>
          <a:bodyPr>
            <a:normAutofit/>
          </a:bodyPr>
          <a:lstStyle/>
          <a:p>
            <a:r>
              <a:rPr lang="en-US" dirty="0"/>
              <a:t> </a:t>
            </a:r>
            <a:r>
              <a:rPr lang="en-US" sz="3960" dirty="0">
                <a:solidFill>
                  <a:schemeClr val="bg1"/>
                </a:solidFill>
                <a:latin typeface="Century Gothic" panose="020B0502020202020204" pitchFamily="34" charset="0"/>
              </a:rPr>
              <a:t>KEY INDICATORS OF RES DEVELOPMENT</a:t>
            </a:r>
            <a:endParaRPr lang="x-none" sz="3960" dirty="0">
              <a:solidFill>
                <a:schemeClr val="bg1"/>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Прямоугольник 68">
            <a:extLst>
              <a:ext uri="{FF2B5EF4-FFF2-40B4-BE49-F238E27FC236}">
                <a16:creationId xmlns:a16="http://schemas.microsoft.com/office/drawing/2014/main" id="{F634A050-8041-4A74-87EA-71F01AA926B7}"/>
              </a:ext>
            </a:extLst>
          </p:cNvPr>
          <p:cNvSpPr/>
          <p:nvPr/>
        </p:nvSpPr>
        <p:spPr>
          <a:xfrm>
            <a:off x="2" y="16905"/>
            <a:ext cx="20104098" cy="11432706"/>
          </a:xfrm>
          <a:prstGeom prst="rect">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dirty="0">
              <a:solidFill>
                <a:prstClr val="white"/>
              </a:solidFill>
              <a:latin typeface="Calibri" panose="020F0502020204030204"/>
            </a:endParaRPr>
          </a:p>
        </p:txBody>
      </p:sp>
      <p:sp>
        <p:nvSpPr>
          <p:cNvPr id="1053" name="Прямоугольник 1052">
            <a:extLst>
              <a:ext uri="{FF2B5EF4-FFF2-40B4-BE49-F238E27FC236}">
                <a16:creationId xmlns:a16="http://schemas.microsoft.com/office/drawing/2014/main" id="{D742657C-030D-4679-8F25-D351127F3F62}"/>
              </a:ext>
            </a:extLst>
          </p:cNvPr>
          <p:cNvSpPr/>
          <p:nvPr/>
        </p:nvSpPr>
        <p:spPr>
          <a:xfrm rot="10800000">
            <a:off x="-2" y="-20225"/>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23" name="Picture 2" descr="Image result for kazakh invest logo png">
            <a:extLst>
              <a:ext uri="{FF2B5EF4-FFF2-40B4-BE49-F238E27FC236}">
                <a16:creationId xmlns:a16="http://schemas.microsoft.com/office/drawing/2014/main" id="{15D43511-82B0-495E-9DB9-4E64FB97B7A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0" y="-28514"/>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a:extLst>
              <a:ext uri="{FF2B5EF4-FFF2-40B4-BE49-F238E27FC236}">
                <a16:creationId xmlns:a16="http://schemas.microsoft.com/office/drawing/2014/main" id="{9F07B031-507A-4B7A-8F68-C20C8A23F3C7}"/>
              </a:ext>
            </a:extLst>
          </p:cNvPr>
          <p:cNvSpPr/>
          <p:nvPr/>
        </p:nvSpPr>
        <p:spPr>
          <a:xfrm>
            <a:off x="1154249" y="456488"/>
            <a:ext cx="10052050" cy="701410"/>
          </a:xfrm>
          <a:prstGeom prst="rect">
            <a:avLst/>
          </a:prstGeom>
        </p:spPr>
        <p:txBody>
          <a:bodyPr>
            <a:spAutoFit/>
          </a:bodyPr>
          <a:lstStyle/>
          <a:p>
            <a:pPr defTabSz="1507846">
              <a:spcBef>
                <a:spcPct val="0"/>
              </a:spcBef>
              <a:defRPr/>
            </a:pPr>
            <a:r>
              <a:rPr lang="kk-KZ" altLang="ru-RU" sz="3958" b="1" dirty="0">
                <a:solidFill>
                  <a:prstClr val="white"/>
                </a:solidFill>
                <a:latin typeface="Century Gothic" panose="020B0502020202020204" pitchFamily="34" charset="0"/>
                <a:ea typeface="Futura"/>
                <a:cs typeface="Arial" panose="020B0604020202020204" pitchFamily="34" charset="0"/>
                <a:sym typeface="Futura"/>
              </a:rPr>
              <a:t> </a:t>
            </a:r>
            <a:r>
              <a:rPr lang="en-US" altLang="ru-RU" sz="3958" dirty="0">
                <a:solidFill>
                  <a:prstClr val="white"/>
                </a:solidFill>
                <a:latin typeface="Century Gothic" panose="020B0502020202020204" pitchFamily="34" charset="0"/>
                <a:ea typeface="Futura"/>
                <a:cs typeface="Arial" panose="020B0604020202020204" pitchFamily="34" charset="0"/>
                <a:sym typeface="Futura"/>
              </a:rPr>
              <a:t>CURRENT RES INDICATORS</a:t>
            </a:r>
          </a:p>
        </p:txBody>
      </p:sp>
      <p:sp>
        <p:nvSpPr>
          <p:cNvPr id="41" name="object 4"/>
          <p:cNvSpPr/>
          <p:nvPr/>
        </p:nvSpPr>
        <p:spPr>
          <a:xfrm>
            <a:off x="14801358" y="1761347"/>
            <a:ext cx="4963064" cy="8211666"/>
          </a:xfrm>
          <a:custGeom>
            <a:avLst/>
            <a:gdLst/>
            <a:ahLst/>
            <a:cxnLst/>
            <a:rect l="l" t="t" r="r" b="b"/>
            <a:pathLst>
              <a:path w="3700779" h="6858000">
                <a:moveTo>
                  <a:pt x="3700270" y="0"/>
                </a:moveTo>
                <a:lnTo>
                  <a:pt x="0" y="0"/>
                </a:lnTo>
                <a:lnTo>
                  <a:pt x="0" y="6858000"/>
                </a:lnTo>
                <a:lnTo>
                  <a:pt x="3700270" y="6858000"/>
                </a:lnTo>
                <a:lnTo>
                  <a:pt x="3700270" y="0"/>
                </a:lnTo>
                <a:close/>
              </a:path>
            </a:pathLst>
          </a:custGeom>
          <a:solidFill>
            <a:srgbClr val="92D050"/>
          </a:solidFill>
        </p:spPr>
        <p:txBody>
          <a:bodyPr wrap="square" lIns="0" tIns="0" rIns="0" bIns="0" rtlCol="0"/>
          <a:lstStyle/>
          <a:p>
            <a:pPr defTabSz="1507846">
              <a:defRPr/>
            </a:pPr>
            <a:endParaRPr sz="2968" kern="0">
              <a:solidFill>
                <a:sysClr val="windowText" lastClr="000000"/>
              </a:solidFill>
              <a:latin typeface="Century Gothic" panose="020B0502020202020204" pitchFamily="34" charset="0"/>
              <a:cs typeface="Arial" panose="020B0604020202020204" pitchFamily="34" charset="0"/>
            </a:endParaRPr>
          </a:p>
        </p:txBody>
      </p:sp>
      <p:sp>
        <p:nvSpPr>
          <p:cNvPr id="42" name="object 7"/>
          <p:cNvSpPr txBox="1"/>
          <p:nvPr/>
        </p:nvSpPr>
        <p:spPr>
          <a:xfrm>
            <a:off x="14868820" y="1989355"/>
            <a:ext cx="4760905" cy="528593"/>
          </a:xfrm>
          <a:prstGeom prst="rect">
            <a:avLst/>
          </a:prstGeom>
        </p:spPr>
        <p:txBody>
          <a:bodyPr vert="horz" wrap="square" lIns="0" tIns="20942" rIns="0" bIns="0" rtlCol="0">
            <a:spAutoFit/>
          </a:bodyPr>
          <a:lstStyle/>
          <a:p>
            <a:pPr marL="20942" marR="8377" algn="ctr" defTabSz="1507846">
              <a:lnSpc>
                <a:spcPct val="124600"/>
              </a:lnSpc>
              <a:spcBef>
                <a:spcPts val="165"/>
              </a:spcBef>
              <a:defRPr/>
            </a:pPr>
            <a:r>
              <a:rPr lang="en-US" sz="2638" b="1" u="sng" kern="0" dirty="0">
                <a:solidFill>
                  <a:srgbClr val="FEFEFE"/>
                </a:solidFill>
                <a:latin typeface="Century Gothic" panose="020B0502020202020204" pitchFamily="34" charset="0"/>
                <a:cs typeface="Arial" panose="020B0604020202020204" pitchFamily="34" charset="0"/>
              </a:rPr>
              <a:t>RES POTENTIAL</a:t>
            </a:r>
            <a:endParaRPr lang="ru-RU" sz="2638" u="sng" kern="0" dirty="0">
              <a:solidFill>
                <a:sysClr val="windowText" lastClr="000000"/>
              </a:solidFill>
              <a:latin typeface="Century Gothic" panose="020B0502020202020204" pitchFamily="34" charset="0"/>
              <a:cs typeface="Arial" panose="020B0604020202020204" pitchFamily="34" charset="0"/>
            </a:endParaRPr>
          </a:p>
        </p:txBody>
      </p:sp>
      <p:sp>
        <p:nvSpPr>
          <p:cNvPr id="43" name="object 8"/>
          <p:cNvSpPr txBox="1"/>
          <p:nvPr/>
        </p:nvSpPr>
        <p:spPr>
          <a:xfrm>
            <a:off x="16609749" y="3028939"/>
            <a:ext cx="3086431" cy="692021"/>
          </a:xfrm>
          <a:prstGeom prst="rect">
            <a:avLst/>
          </a:prstGeom>
        </p:spPr>
        <p:txBody>
          <a:bodyPr vert="horz" wrap="square" lIns="0" tIns="43978" rIns="0" bIns="0" rtlCol="0">
            <a:spAutoFit/>
          </a:bodyPr>
          <a:lstStyle/>
          <a:p>
            <a:pPr marL="20942" defTabSz="1507846">
              <a:spcBef>
                <a:spcPts val="346"/>
              </a:spcBef>
              <a:defRPr/>
            </a:pPr>
            <a:r>
              <a:rPr lang="en-US" sz="1979" b="1" kern="0" spc="198" dirty="0">
                <a:solidFill>
                  <a:srgbClr val="FEFEFE"/>
                </a:solidFill>
                <a:latin typeface="Century Gothic" panose="020B0502020202020204" pitchFamily="34" charset="0"/>
                <a:cs typeface="Arial" panose="020B0604020202020204" pitchFamily="34" charset="0"/>
              </a:rPr>
              <a:t>WIND POTENTIAL</a:t>
            </a:r>
          </a:p>
          <a:p>
            <a:pPr marL="20942" defTabSz="1507846">
              <a:spcBef>
                <a:spcPts val="346"/>
              </a:spcBef>
              <a:defRPr/>
            </a:pPr>
            <a:r>
              <a:rPr lang="en-US" sz="1979" kern="0" spc="115" dirty="0">
                <a:solidFill>
                  <a:srgbClr val="FEFEFE"/>
                </a:solidFill>
                <a:latin typeface="Century Gothic" panose="020B0502020202020204" pitchFamily="34" charset="0"/>
                <a:cs typeface="Arial" panose="020B0604020202020204" pitchFamily="34" charset="0"/>
              </a:rPr>
              <a:t>920 billion kWh/ year</a:t>
            </a:r>
            <a:endParaRPr sz="1979" kern="0" dirty="0">
              <a:solidFill>
                <a:sysClr val="windowText" lastClr="000000"/>
              </a:solidFill>
              <a:latin typeface="Century Gothic" panose="020B0502020202020204" pitchFamily="34" charset="0"/>
              <a:cs typeface="Arial" panose="020B0604020202020204" pitchFamily="34" charset="0"/>
            </a:endParaRPr>
          </a:p>
        </p:txBody>
      </p:sp>
      <p:sp>
        <p:nvSpPr>
          <p:cNvPr id="44" name="object 9"/>
          <p:cNvSpPr txBox="1"/>
          <p:nvPr/>
        </p:nvSpPr>
        <p:spPr>
          <a:xfrm>
            <a:off x="16566424" y="7829971"/>
            <a:ext cx="3129755" cy="692021"/>
          </a:xfrm>
          <a:prstGeom prst="rect">
            <a:avLst/>
          </a:prstGeom>
        </p:spPr>
        <p:txBody>
          <a:bodyPr vert="horz" wrap="square" lIns="0" tIns="43978" rIns="0" bIns="0" rtlCol="0">
            <a:spAutoFit/>
          </a:bodyPr>
          <a:lstStyle/>
          <a:p>
            <a:pPr marL="20942" defTabSz="1507846">
              <a:spcBef>
                <a:spcPts val="346"/>
              </a:spcBef>
              <a:defRPr/>
            </a:pPr>
            <a:r>
              <a:rPr lang="en-US" sz="1979" b="1" kern="0" spc="58" dirty="0">
                <a:solidFill>
                  <a:srgbClr val="FEFEFE"/>
                </a:solidFill>
                <a:latin typeface="Century Gothic" panose="020B0502020202020204" pitchFamily="34" charset="0"/>
                <a:cs typeface="Arial" panose="020B0604020202020204" pitchFamily="34" charset="0"/>
              </a:rPr>
              <a:t>SOLAR POTENTIAL</a:t>
            </a:r>
          </a:p>
          <a:p>
            <a:pPr marL="20942" defTabSz="1507846">
              <a:spcBef>
                <a:spcPts val="346"/>
              </a:spcBef>
              <a:defRPr/>
            </a:pPr>
            <a:r>
              <a:rPr lang="en-US" sz="1979" b="1" kern="0" spc="58" dirty="0">
                <a:solidFill>
                  <a:srgbClr val="FEFEFE"/>
                </a:solidFill>
                <a:latin typeface="Century Gothic" panose="020B0502020202020204" pitchFamily="34" charset="0"/>
                <a:cs typeface="Arial" panose="020B0604020202020204" pitchFamily="34" charset="0"/>
              </a:rPr>
              <a:t>2.5 billion kWh/ year</a:t>
            </a:r>
            <a:endParaRPr sz="1979" kern="0" dirty="0">
              <a:solidFill>
                <a:sysClr val="windowText" lastClr="000000"/>
              </a:solidFill>
              <a:latin typeface="Century Gothic" panose="020B0502020202020204" pitchFamily="34" charset="0"/>
              <a:cs typeface="Arial" panose="020B0604020202020204" pitchFamily="34" charset="0"/>
            </a:endParaRPr>
          </a:p>
        </p:txBody>
      </p:sp>
      <p:grpSp>
        <p:nvGrpSpPr>
          <p:cNvPr id="45" name="object 10"/>
          <p:cNvGrpSpPr/>
          <p:nvPr/>
        </p:nvGrpSpPr>
        <p:grpSpPr>
          <a:xfrm>
            <a:off x="15153034" y="2928691"/>
            <a:ext cx="1229519" cy="5979261"/>
            <a:chOff x="8918455" y="1624431"/>
            <a:chExt cx="745634" cy="3626084"/>
          </a:xfrm>
        </p:grpSpPr>
        <p:sp>
          <p:nvSpPr>
            <p:cNvPr id="46" name="object 11"/>
            <p:cNvSpPr/>
            <p:nvPr/>
          </p:nvSpPr>
          <p:spPr>
            <a:xfrm>
              <a:off x="8919812" y="2649555"/>
              <a:ext cx="728980" cy="2600960"/>
            </a:xfrm>
            <a:custGeom>
              <a:avLst/>
              <a:gdLst/>
              <a:ahLst/>
              <a:cxnLst/>
              <a:rect l="l" t="t" r="r" b="b"/>
              <a:pathLst>
                <a:path w="728979" h="2600960">
                  <a:moveTo>
                    <a:pt x="390398" y="204470"/>
                  </a:moveTo>
                  <a:lnTo>
                    <a:pt x="386575" y="199390"/>
                  </a:lnTo>
                  <a:lnTo>
                    <a:pt x="382854" y="198120"/>
                  </a:lnTo>
                  <a:lnTo>
                    <a:pt x="380161" y="200660"/>
                  </a:lnTo>
                  <a:lnTo>
                    <a:pt x="373303" y="204470"/>
                  </a:lnTo>
                  <a:lnTo>
                    <a:pt x="366153" y="207010"/>
                  </a:lnTo>
                  <a:lnTo>
                    <a:pt x="358635" y="208280"/>
                  </a:lnTo>
                  <a:lnTo>
                    <a:pt x="350647" y="209550"/>
                  </a:lnTo>
                  <a:lnTo>
                    <a:pt x="333743" y="207010"/>
                  </a:lnTo>
                  <a:lnTo>
                    <a:pt x="320294" y="199390"/>
                  </a:lnTo>
                  <a:lnTo>
                    <a:pt x="308825" y="189230"/>
                  </a:lnTo>
                  <a:lnTo>
                    <a:pt x="297878" y="176530"/>
                  </a:lnTo>
                  <a:lnTo>
                    <a:pt x="285038" y="161290"/>
                  </a:lnTo>
                  <a:lnTo>
                    <a:pt x="272923" y="151130"/>
                  </a:lnTo>
                  <a:lnTo>
                    <a:pt x="271399" y="149860"/>
                  </a:lnTo>
                  <a:lnTo>
                    <a:pt x="255498" y="142240"/>
                  </a:lnTo>
                  <a:lnTo>
                    <a:pt x="235800" y="139700"/>
                  </a:lnTo>
                  <a:lnTo>
                    <a:pt x="216115" y="142240"/>
                  </a:lnTo>
                  <a:lnTo>
                    <a:pt x="200202" y="149860"/>
                  </a:lnTo>
                  <a:lnTo>
                    <a:pt x="186575" y="161290"/>
                  </a:lnTo>
                  <a:lnTo>
                    <a:pt x="173723" y="176530"/>
                  </a:lnTo>
                  <a:lnTo>
                    <a:pt x="162763" y="189230"/>
                  </a:lnTo>
                  <a:lnTo>
                    <a:pt x="151282" y="199390"/>
                  </a:lnTo>
                  <a:lnTo>
                    <a:pt x="137807" y="207010"/>
                  </a:lnTo>
                  <a:lnTo>
                    <a:pt x="120891" y="209550"/>
                  </a:lnTo>
                  <a:lnTo>
                    <a:pt x="103974" y="207010"/>
                  </a:lnTo>
                  <a:lnTo>
                    <a:pt x="90500" y="199390"/>
                  </a:lnTo>
                  <a:lnTo>
                    <a:pt x="79019" y="189230"/>
                  </a:lnTo>
                  <a:lnTo>
                    <a:pt x="68046" y="176530"/>
                  </a:lnTo>
                  <a:lnTo>
                    <a:pt x="55194" y="161290"/>
                  </a:lnTo>
                  <a:lnTo>
                    <a:pt x="41567" y="149860"/>
                  </a:lnTo>
                  <a:lnTo>
                    <a:pt x="25666" y="142240"/>
                  </a:lnTo>
                  <a:lnTo>
                    <a:pt x="5981" y="139700"/>
                  </a:lnTo>
                  <a:lnTo>
                    <a:pt x="2679" y="139700"/>
                  </a:lnTo>
                  <a:lnTo>
                    <a:pt x="0" y="142240"/>
                  </a:lnTo>
                  <a:lnTo>
                    <a:pt x="0" y="148590"/>
                  </a:lnTo>
                  <a:lnTo>
                    <a:pt x="2667" y="151130"/>
                  </a:lnTo>
                  <a:lnTo>
                    <a:pt x="5981" y="151130"/>
                  </a:lnTo>
                  <a:lnTo>
                    <a:pt x="22898" y="153670"/>
                  </a:lnTo>
                  <a:lnTo>
                    <a:pt x="36360" y="161290"/>
                  </a:lnTo>
                  <a:lnTo>
                    <a:pt x="47840" y="171450"/>
                  </a:lnTo>
                  <a:lnTo>
                    <a:pt x="58813" y="184150"/>
                  </a:lnTo>
                  <a:lnTo>
                    <a:pt x="71666" y="198120"/>
                  </a:lnTo>
                  <a:lnTo>
                    <a:pt x="85293" y="210820"/>
                  </a:lnTo>
                  <a:lnTo>
                    <a:pt x="101206" y="218440"/>
                  </a:lnTo>
                  <a:lnTo>
                    <a:pt x="120891" y="220980"/>
                  </a:lnTo>
                  <a:lnTo>
                    <a:pt x="140576" y="218440"/>
                  </a:lnTo>
                  <a:lnTo>
                    <a:pt x="182956" y="184150"/>
                  </a:lnTo>
                  <a:lnTo>
                    <a:pt x="193929" y="171450"/>
                  </a:lnTo>
                  <a:lnTo>
                    <a:pt x="205409" y="161290"/>
                  </a:lnTo>
                  <a:lnTo>
                    <a:pt x="218884" y="153670"/>
                  </a:lnTo>
                  <a:lnTo>
                    <a:pt x="235800" y="151130"/>
                  </a:lnTo>
                  <a:lnTo>
                    <a:pt x="252717" y="153670"/>
                  </a:lnTo>
                  <a:lnTo>
                    <a:pt x="266192" y="161290"/>
                  </a:lnTo>
                  <a:lnTo>
                    <a:pt x="277685" y="171450"/>
                  </a:lnTo>
                  <a:lnTo>
                    <a:pt x="288645" y="184150"/>
                  </a:lnTo>
                  <a:lnTo>
                    <a:pt x="301472" y="198120"/>
                  </a:lnTo>
                  <a:lnTo>
                    <a:pt x="315087" y="210820"/>
                  </a:lnTo>
                  <a:lnTo>
                    <a:pt x="330974" y="218440"/>
                  </a:lnTo>
                  <a:lnTo>
                    <a:pt x="350647" y="220980"/>
                  </a:lnTo>
                  <a:lnTo>
                    <a:pt x="360464" y="220980"/>
                  </a:lnTo>
                  <a:lnTo>
                    <a:pt x="369785" y="218440"/>
                  </a:lnTo>
                  <a:lnTo>
                    <a:pt x="378625" y="214630"/>
                  </a:lnTo>
                  <a:lnTo>
                    <a:pt x="387057" y="209550"/>
                  </a:lnTo>
                  <a:lnTo>
                    <a:pt x="389763" y="208280"/>
                  </a:lnTo>
                  <a:lnTo>
                    <a:pt x="390398" y="204470"/>
                  </a:lnTo>
                  <a:close/>
                </a:path>
                <a:path w="728979" h="2600960">
                  <a:moveTo>
                    <a:pt x="395554" y="106133"/>
                  </a:moveTo>
                  <a:lnTo>
                    <a:pt x="391274" y="101117"/>
                  </a:lnTo>
                  <a:lnTo>
                    <a:pt x="387489" y="100838"/>
                  </a:lnTo>
                  <a:lnTo>
                    <a:pt x="384987" y="102984"/>
                  </a:lnTo>
                  <a:lnTo>
                    <a:pt x="377202" y="108699"/>
                  </a:lnTo>
                  <a:lnTo>
                    <a:pt x="369036" y="112687"/>
                  </a:lnTo>
                  <a:lnTo>
                    <a:pt x="360260" y="115023"/>
                  </a:lnTo>
                  <a:lnTo>
                    <a:pt x="350647" y="115798"/>
                  </a:lnTo>
                  <a:lnTo>
                    <a:pt x="333743" y="113220"/>
                  </a:lnTo>
                  <a:lnTo>
                    <a:pt x="320294" y="106197"/>
                  </a:lnTo>
                  <a:lnTo>
                    <a:pt x="308813" y="95758"/>
                  </a:lnTo>
                  <a:lnTo>
                    <a:pt x="297865" y="82956"/>
                  </a:lnTo>
                  <a:lnTo>
                    <a:pt x="285013" y="68275"/>
                  </a:lnTo>
                  <a:lnTo>
                    <a:pt x="272834" y="57721"/>
                  </a:lnTo>
                  <a:lnTo>
                    <a:pt x="271386" y="56476"/>
                  </a:lnTo>
                  <a:lnTo>
                    <a:pt x="255473" y="48615"/>
                  </a:lnTo>
                  <a:lnTo>
                    <a:pt x="235800" y="45770"/>
                  </a:lnTo>
                  <a:lnTo>
                    <a:pt x="216115" y="48628"/>
                  </a:lnTo>
                  <a:lnTo>
                    <a:pt x="200202" y="56476"/>
                  </a:lnTo>
                  <a:lnTo>
                    <a:pt x="186563" y="68287"/>
                  </a:lnTo>
                  <a:lnTo>
                    <a:pt x="173697" y="82981"/>
                  </a:lnTo>
                  <a:lnTo>
                    <a:pt x="162750" y="95770"/>
                  </a:lnTo>
                  <a:lnTo>
                    <a:pt x="151269" y="106197"/>
                  </a:lnTo>
                  <a:lnTo>
                    <a:pt x="137795" y="113220"/>
                  </a:lnTo>
                  <a:lnTo>
                    <a:pt x="120891" y="115798"/>
                  </a:lnTo>
                  <a:lnTo>
                    <a:pt x="103974" y="113220"/>
                  </a:lnTo>
                  <a:lnTo>
                    <a:pt x="90512" y="106197"/>
                  </a:lnTo>
                  <a:lnTo>
                    <a:pt x="79019" y="95758"/>
                  </a:lnTo>
                  <a:lnTo>
                    <a:pt x="68046" y="82956"/>
                  </a:lnTo>
                  <a:lnTo>
                    <a:pt x="55194" y="68275"/>
                  </a:lnTo>
                  <a:lnTo>
                    <a:pt x="41567" y="56476"/>
                  </a:lnTo>
                  <a:lnTo>
                    <a:pt x="25654" y="48615"/>
                  </a:lnTo>
                  <a:lnTo>
                    <a:pt x="5981" y="45770"/>
                  </a:lnTo>
                  <a:lnTo>
                    <a:pt x="2679" y="45770"/>
                  </a:lnTo>
                  <a:lnTo>
                    <a:pt x="0" y="48437"/>
                  </a:lnTo>
                  <a:lnTo>
                    <a:pt x="0" y="55041"/>
                  </a:lnTo>
                  <a:lnTo>
                    <a:pt x="2679" y="57721"/>
                  </a:lnTo>
                  <a:lnTo>
                    <a:pt x="5981" y="57721"/>
                  </a:lnTo>
                  <a:lnTo>
                    <a:pt x="22898" y="60286"/>
                  </a:lnTo>
                  <a:lnTo>
                    <a:pt x="36360" y="67310"/>
                  </a:lnTo>
                  <a:lnTo>
                    <a:pt x="47853" y="77749"/>
                  </a:lnTo>
                  <a:lnTo>
                    <a:pt x="58813" y="90563"/>
                  </a:lnTo>
                  <a:lnTo>
                    <a:pt x="71666" y="105244"/>
                  </a:lnTo>
                  <a:lnTo>
                    <a:pt x="85293" y="117043"/>
                  </a:lnTo>
                  <a:lnTo>
                    <a:pt x="101206" y="124891"/>
                  </a:lnTo>
                  <a:lnTo>
                    <a:pt x="120891" y="127736"/>
                  </a:lnTo>
                  <a:lnTo>
                    <a:pt x="140576" y="124891"/>
                  </a:lnTo>
                  <a:lnTo>
                    <a:pt x="182956" y="90551"/>
                  </a:lnTo>
                  <a:lnTo>
                    <a:pt x="193929" y="77749"/>
                  </a:lnTo>
                  <a:lnTo>
                    <a:pt x="205409" y="67310"/>
                  </a:lnTo>
                  <a:lnTo>
                    <a:pt x="218884" y="60286"/>
                  </a:lnTo>
                  <a:lnTo>
                    <a:pt x="235800" y="57721"/>
                  </a:lnTo>
                  <a:lnTo>
                    <a:pt x="252730" y="60286"/>
                  </a:lnTo>
                  <a:lnTo>
                    <a:pt x="266192" y="67310"/>
                  </a:lnTo>
                  <a:lnTo>
                    <a:pt x="277685" y="77749"/>
                  </a:lnTo>
                  <a:lnTo>
                    <a:pt x="288645" y="90563"/>
                  </a:lnTo>
                  <a:lnTo>
                    <a:pt x="301472" y="105244"/>
                  </a:lnTo>
                  <a:lnTo>
                    <a:pt x="315087" y="117043"/>
                  </a:lnTo>
                  <a:lnTo>
                    <a:pt x="330987" y="124891"/>
                  </a:lnTo>
                  <a:lnTo>
                    <a:pt x="350647" y="127736"/>
                  </a:lnTo>
                  <a:lnTo>
                    <a:pt x="362381" y="126796"/>
                  </a:lnTo>
                  <a:lnTo>
                    <a:pt x="395262" y="109918"/>
                  </a:lnTo>
                  <a:lnTo>
                    <a:pt x="395554" y="106133"/>
                  </a:lnTo>
                  <a:close/>
                </a:path>
                <a:path w="728979" h="2600960">
                  <a:moveTo>
                    <a:pt x="419150" y="269240"/>
                  </a:moveTo>
                  <a:lnTo>
                    <a:pt x="418858" y="265430"/>
                  </a:lnTo>
                  <a:lnTo>
                    <a:pt x="413816" y="261620"/>
                  </a:lnTo>
                  <a:lnTo>
                    <a:pt x="410006" y="261620"/>
                  </a:lnTo>
                  <a:lnTo>
                    <a:pt x="392455" y="281940"/>
                  </a:lnTo>
                  <a:lnTo>
                    <a:pt x="380987" y="292100"/>
                  </a:lnTo>
                  <a:lnTo>
                    <a:pt x="367538" y="299720"/>
                  </a:lnTo>
                  <a:lnTo>
                    <a:pt x="350647" y="302260"/>
                  </a:lnTo>
                  <a:lnTo>
                    <a:pt x="333756" y="299720"/>
                  </a:lnTo>
                  <a:lnTo>
                    <a:pt x="320294" y="292100"/>
                  </a:lnTo>
                  <a:lnTo>
                    <a:pt x="308825" y="281940"/>
                  </a:lnTo>
                  <a:lnTo>
                    <a:pt x="297878" y="269240"/>
                  </a:lnTo>
                  <a:lnTo>
                    <a:pt x="285038" y="254000"/>
                  </a:lnTo>
                  <a:lnTo>
                    <a:pt x="272923" y="243840"/>
                  </a:lnTo>
                  <a:lnTo>
                    <a:pt x="271399" y="242570"/>
                  </a:lnTo>
                  <a:lnTo>
                    <a:pt x="255485" y="234950"/>
                  </a:lnTo>
                  <a:lnTo>
                    <a:pt x="235800" y="232410"/>
                  </a:lnTo>
                  <a:lnTo>
                    <a:pt x="216115" y="234950"/>
                  </a:lnTo>
                  <a:lnTo>
                    <a:pt x="200202" y="242570"/>
                  </a:lnTo>
                  <a:lnTo>
                    <a:pt x="186575" y="254000"/>
                  </a:lnTo>
                  <a:lnTo>
                    <a:pt x="173723" y="269240"/>
                  </a:lnTo>
                  <a:lnTo>
                    <a:pt x="162763" y="281940"/>
                  </a:lnTo>
                  <a:lnTo>
                    <a:pt x="151282" y="292100"/>
                  </a:lnTo>
                  <a:lnTo>
                    <a:pt x="137807" y="299720"/>
                  </a:lnTo>
                  <a:lnTo>
                    <a:pt x="120891" y="302260"/>
                  </a:lnTo>
                  <a:lnTo>
                    <a:pt x="103974" y="299720"/>
                  </a:lnTo>
                  <a:lnTo>
                    <a:pt x="90500" y="292100"/>
                  </a:lnTo>
                  <a:lnTo>
                    <a:pt x="79019" y="281940"/>
                  </a:lnTo>
                  <a:lnTo>
                    <a:pt x="68046" y="269240"/>
                  </a:lnTo>
                  <a:lnTo>
                    <a:pt x="55194" y="254000"/>
                  </a:lnTo>
                  <a:lnTo>
                    <a:pt x="41567" y="242570"/>
                  </a:lnTo>
                  <a:lnTo>
                    <a:pt x="25666" y="234950"/>
                  </a:lnTo>
                  <a:lnTo>
                    <a:pt x="5981" y="232410"/>
                  </a:lnTo>
                  <a:lnTo>
                    <a:pt x="2667" y="232410"/>
                  </a:lnTo>
                  <a:lnTo>
                    <a:pt x="0" y="234950"/>
                  </a:lnTo>
                  <a:lnTo>
                    <a:pt x="0" y="241300"/>
                  </a:lnTo>
                  <a:lnTo>
                    <a:pt x="2679" y="243840"/>
                  </a:lnTo>
                  <a:lnTo>
                    <a:pt x="5981" y="243840"/>
                  </a:lnTo>
                  <a:lnTo>
                    <a:pt x="22898" y="246380"/>
                  </a:lnTo>
                  <a:lnTo>
                    <a:pt x="36360" y="254000"/>
                  </a:lnTo>
                  <a:lnTo>
                    <a:pt x="47840" y="264160"/>
                  </a:lnTo>
                  <a:lnTo>
                    <a:pt x="58813" y="276860"/>
                  </a:lnTo>
                  <a:lnTo>
                    <a:pt x="71666" y="292100"/>
                  </a:lnTo>
                  <a:lnTo>
                    <a:pt x="85293" y="303530"/>
                  </a:lnTo>
                  <a:lnTo>
                    <a:pt x="101206" y="311150"/>
                  </a:lnTo>
                  <a:lnTo>
                    <a:pt x="120891" y="313690"/>
                  </a:lnTo>
                  <a:lnTo>
                    <a:pt x="140576" y="311150"/>
                  </a:lnTo>
                  <a:lnTo>
                    <a:pt x="156476" y="303530"/>
                  </a:lnTo>
                  <a:lnTo>
                    <a:pt x="158000" y="302260"/>
                  </a:lnTo>
                  <a:lnTo>
                    <a:pt x="170116" y="292100"/>
                  </a:lnTo>
                  <a:lnTo>
                    <a:pt x="182956" y="276860"/>
                  </a:lnTo>
                  <a:lnTo>
                    <a:pt x="193929" y="264160"/>
                  </a:lnTo>
                  <a:lnTo>
                    <a:pt x="205409" y="254000"/>
                  </a:lnTo>
                  <a:lnTo>
                    <a:pt x="218884" y="246380"/>
                  </a:lnTo>
                  <a:lnTo>
                    <a:pt x="235800" y="243840"/>
                  </a:lnTo>
                  <a:lnTo>
                    <a:pt x="252717" y="246380"/>
                  </a:lnTo>
                  <a:lnTo>
                    <a:pt x="266192" y="254000"/>
                  </a:lnTo>
                  <a:lnTo>
                    <a:pt x="277672" y="264160"/>
                  </a:lnTo>
                  <a:lnTo>
                    <a:pt x="288645" y="276860"/>
                  </a:lnTo>
                  <a:lnTo>
                    <a:pt x="301472" y="292100"/>
                  </a:lnTo>
                  <a:lnTo>
                    <a:pt x="315087" y="303530"/>
                  </a:lnTo>
                  <a:lnTo>
                    <a:pt x="330974" y="311150"/>
                  </a:lnTo>
                  <a:lnTo>
                    <a:pt x="350647" y="313690"/>
                  </a:lnTo>
                  <a:lnTo>
                    <a:pt x="370306" y="311150"/>
                  </a:lnTo>
                  <a:lnTo>
                    <a:pt x="386181" y="303530"/>
                  </a:lnTo>
                  <a:lnTo>
                    <a:pt x="387692" y="302260"/>
                  </a:lnTo>
                  <a:lnTo>
                    <a:pt x="399796" y="292100"/>
                  </a:lnTo>
                  <a:lnTo>
                    <a:pt x="419150" y="269240"/>
                  </a:lnTo>
                  <a:close/>
                </a:path>
                <a:path w="728979" h="2600960">
                  <a:moveTo>
                    <a:pt x="444461" y="1006563"/>
                  </a:moveTo>
                  <a:lnTo>
                    <a:pt x="442645" y="1003947"/>
                  </a:lnTo>
                  <a:lnTo>
                    <a:pt x="428485" y="987971"/>
                  </a:lnTo>
                  <a:lnTo>
                    <a:pt x="413169" y="977404"/>
                  </a:lnTo>
                  <a:lnTo>
                    <a:pt x="411149" y="976007"/>
                  </a:lnTo>
                  <a:lnTo>
                    <a:pt x="391477" y="968502"/>
                  </a:lnTo>
                  <a:lnTo>
                    <a:pt x="370268" y="965911"/>
                  </a:lnTo>
                  <a:lnTo>
                    <a:pt x="336105" y="972820"/>
                  </a:lnTo>
                  <a:lnTo>
                    <a:pt x="308152" y="991641"/>
                  </a:lnTo>
                  <a:lnTo>
                    <a:pt x="289280" y="1019543"/>
                  </a:lnTo>
                  <a:lnTo>
                    <a:pt x="282359" y="1053706"/>
                  </a:lnTo>
                  <a:lnTo>
                    <a:pt x="289280" y="1087894"/>
                  </a:lnTo>
                  <a:lnTo>
                    <a:pt x="308140" y="1115834"/>
                  </a:lnTo>
                  <a:lnTo>
                    <a:pt x="336092" y="1134681"/>
                  </a:lnTo>
                  <a:lnTo>
                    <a:pt x="370268" y="1141603"/>
                  </a:lnTo>
                  <a:lnTo>
                    <a:pt x="384124" y="1140523"/>
                  </a:lnTo>
                  <a:lnTo>
                    <a:pt x="397471" y="1137310"/>
                  </a:lnTo>
                  <a:lnTo>
                    <a:pt x="410146" y="1132027"/>
                  </a:lnTo>
                  <a:lnTo>
                    <a:pt x="413258" y="1130096"/>
                  </a:lnTo>
                  <a:lnTo>
                    <a:pt x="421957" y="1124712"/>
                  </a:lnTo>
                  <a:lnTo>
                    <a:pt x="424522" y="1122832"/>
                  </a:lnTo>
                  <a:lnTo>
                    <a:pt x="425056" y="1119225"/>
                  </a:lnTo>
                  <a:lnTo>
                    <a:pt x="421297" y="1114094"/>
                  </a:lnTo>
                  <a:lnTo>
                    <a:pt x="417715" y="1113561"/>
                  </a:lnTo>
                  <a:lnTo>
                    <a:pt x="415150" y="1115441"/>
                  </a:lnTo>
                  <a:lnTo>
                    <a:pt x="404901" y="1121791"/>
                  </a:lnTo>
                  <a:lnTo>
                    <a:pt x="393890" y="1126375"/>
                  </a:lnTo>
                  <a:lnTo>
                    <a:pt x="382295" y="1129169"/>
                  </a:lnTo>
                  <a:lnTo>
                    <a:pt x="370268" y="1130096"/>
                  </a:lnTo>
                  <a:lnTo>
                    <a:pt x="340563" y="1124089"/>
                  </a:lnTo>
                  <a:lnTo>
                    <a:pt x="316268" y="1107706"/>
                  </a:lnTo>
                  <a:lnTo>
                    <a:pt x="299885" y="1083411"/>
                  </a:lnTo>
                  <a:lnTo>
                    <a:pt x="293865" y="1053706"/>
                  </a:lnTo>
                  <a:lnTo>
                    <a:pt x="299885" y="1024013"/>
                  </a:lnTo>
                  <a:lnTo>
                    <a:pt x="316293" y="999756"/>
                  </a:lnTo>
                  <a:lnTo>
                    <a:pt x="340575" y="983399"/>
                  </a:lnTo>
                  <a:lnTo>
                    <a:pt x="370268" y="977404"/>
                  </a:lnTo>
                  <a:lnTo>
                    <a:pt x="388696" y="979665"/>
                  </a:lnTo>
                  <a:lnTo>
                    <a:pt x="405803" y="986180"/>
                  </a:lnTo>
                  <a:lnTo>
                    <a:pt x="420878" y="996594"/>
                  </a:lnTo>
                  <a:lnTo>
                    <a:pt x="433184" y="1010488"/>
                  </a:lnTo>
                  <a:lnTo>
                    <a:pt x="434987" y="1013104"/>
                  </a:lnTo>
                  <a:lnTo>
                    <a:pt x="438569" y="1013752"/>
                  </a:lnTo>
                  <a:lnTo>
                    <a:pt x="443801" y="1010158"/>
                  </a:lnTo>
                  <a:lnTo>
                    <a:pt x="444461" y="1006563"/>
                  </a:lnTo>
                  <a:close/>
                </a:path>
                <a:path w="728979" h="2600960">
                  <a:moveTo>
                    <a:pt x="505777" y="273050"/>
                  </a:moveTo>
                  <a:lnTo>
                    <a:pt x="504863" y="269240"/>
                  </a:lnTo>
                  <a:lnTo>
                    <a:pt x="502056" y="266700"/>
                  </a:lnTo>
                  <a:lnTo>
                    <a:pt x="478078" y="247650"/>
                  </a:lnTo>
                  <a:lnTo>
                    <a:pt x="460133" y="223520"/>
                  </a:lnTo>
                  <a:lnTo>
                    <a:pt x="448881" y="195580"/>
                  </a:lnTo>
                  <a:lnTo>
                    <a:pt x="444982" y="165100"/>
                  </a:lnTo>
                  <a:lnTo>
                    <a:pt x="444982" y="162560"/>
                  </a:lnTo>
                  <a:lnTo>
                    <a:pt x="442302" y="160020"/>
                  </a:lnTo>
                  <a:lnTo>
                    <a:pt x="435711" y="160020"/>
                  </a:lnTo>
                  <a:lnTo>
                    <a:pt x="433031" y="162560"/>
                  </a:lnTo>
                  <a:lnTo>
                    <a:pt x="433031" y="165100"/>
                  </a:lnTo>
                  <a:lnTo>
                    <a:pt x="437311" y="199390"/>
                  </a:lnTo>
                  <a:lnTo>
                    <a:pt x="449694" y="229870"/>
                  </a:lnTo>
                  <a:lnTo>
                    <a:pt x="469455" y="256540"/>
                  </a:lnTo>
                  <a:lnTo>
                    <a:pt x="495846" y="276860"/>
                  </a:lnTo>
                  <a:lnTo>
                    <a:pt x="496785" y="278130"/>
                  </a:lnTo>
                  <a:lnTo>
                    <a:pt x="501040" y="278130"/>
                  </a:lnTo>
                  <a:lnTo>
                    <a:pt x="502970" y="276860"/>
                  </a:lnTo>
                  <a:lnTo>
                    <a:pt x="505777" y="273050"/>
                  </a:lnTo>
                  <a:close/>
                </a:path>
                <a:path w="728979" h="2600960">
                  <a:moveTo>
                    <a:pt x="544779" y="1073086"/>
                  </a:moveTo>
                  <a:lnTo>
                    <a:pt x="526580" y="1029258"/>
                  </a:lnTo>
                  <a:lnTo>
                    <a:pt x="482803" y="1011097"/>
                  </a:lnTo>
                  <a:lnTo>
                    <a:pt x="458673" y="1015987"/>
                  </a:lnTo>
                  <a:lnTo>
                    <a:pt x="438937" y="1029271"/>
                  </a:lnTo>
                  <a:lnTo>
                    <a:pt x="425627" y="1048981"/>
                  </a:lnTo>
                  <a:lnTo>
                    <a:pt x="420738" y="1073086"/>
                  </a:lnTo>
                  <a:lnTo>
                    <a:pt x="425615" y="1097216"/>
                  </a:lnTo>
                  <a:lnTo>
                    <a:pt x="438937" y="1116939"/>
                  </a:lnTo>
                  <a:lnTo>
                    <a:pt x="458673" y="1130249"/>
                  </a:lnTo>
                  <a:lnTo>
                    <a:pt x="482803" y="1135138"/>
                  </a:lnTo>
                  <a:lnTo>
                    <a:pt x="484784" y="1135126"/>
                  </a:lnTo>
                  <a:lnTo>
                    <a:pt x="488950" y="1134440"/>
                  </a:lnTo>
                  <a:lnTo>
                    <a:pt x="490499" y="1131404"/>
                  </a:lnTo>
                  <a:lnTo>
                    <a:pt x="489483" y="1125181"/>
                  </a:lnTo>
                  <a:lnTo>
                    <a:pt x="486943" y="1123645"/>
                  </a:lnTo>
                  <a:lnTo>
                    <a:pt x="486003" y="1123073"/>
                  </a:lnTo>
                  <a:lnTo>
                    <a:pt x="447065" y="1108811"/>
                  </a:lnTo>
                  <a:lnTo>
                    <a:pt x="432244" y="1073086"/>
                  </a:lnTo>
                  <a:lnTo>
                    <a:pt x="436219" y="1053439"/>
                  </a:lnTo>
                  <a:lnTo>
                    <a:pt x="447078" y="1037399"/>
                  </a:lnTo>
                  <a:lnTo>
                    <a:pt x="463156" y="1026579"/>
                  </a:lnTo>
                  <a:lnTo>
                    <a:pt x="482803" y="1022604"/>
                  </a:lnTo>
                  <a:lnTo>
                    <a:pt x="502437" y="1026579"/>
                  </a:lnTo>
                  <a:lnTo>
                    <a:pt x="518477" y="1037412"/>
                  </a:lnTo>
                  <a:lnTo>
                    <a:pt x="529285" y="1053439"/>
                  </a:lnTo>
                  <a:lnTo>
                    <a:pt x="533273" y="1073086"/>
                  </a:lnTo>
                  <a:lnTo>
                    <a:pt x="533298" y="1075143"/>
                  </a:lnTo>
                  <a:lnTo>
                    <a:pt x="532612" y="1079296"/>
                  </a:lnTo>
                  <a:lnTo>
                    <a:pt x="534733" y="1082243"/>
                  </a:lnTo>
                  <a:lnTo>
                    <a:pt x="541007" y="1083310"/>
                  </a:lnTo>
                  <a:lnTo>
                    <a:pt x="543966" y="1081176"/>
                  </a:lnTo>
                  <a:lnTo>
                    <a:pt x="544753" y="1076413"/>
                  </a:lnTo>
                  <a:lnTo>
                    <a:pt x="544779" y="1073086"/>
                  </a:lnTo>
                  <a:close/>
                </a:path>
                <a:path w="728979" h="2600960">
                  <a:moveTo>
                    <a:pt x="574611" y="2469248"/>
                  </a:moveTo>
                  <a:lnTo>
                    <a:pt x="574179" y="2466644"/>
                  </a:lnTo>
                  <a:lnTo>
                    <a:pt x="573709" y="2462961"/>
                  </a:lnTo>
                  <a:lnTo>
                    <a:pt x="566750" y="2409088"/>
                  </a:lnTo>
                  <a:lnTo>
                    <a:pt x="565162" y="2396794"/>
                  </a:lnTo>
                  <a:lnTo>
                    <a:pt x="561340" y="2367254"/>
                  </a:lnTo>
                  <a:lnTo>
                    <a:pt x="561340" y="2462961"/>
                  </a:lnTo>
                  <a:lnTo>
                    <a:pt x="492582" y="2462961"/>
                  </a:lnTo>
                  <a:lnTo>
                    <a:pt x="488213" y="2409088"/>
                  </a:lnTo>
                  <a:lnTo>
                    <a:pt x="554405" y="2409088"/>
                  </a:lnTo>
                  <a:lnTo>
                    <a:pt x="561340" y="2462961"/>
                  </a:lnTo>
                  <a:lnTo>
                    <a:pt x="561340" y="2367254"/>
                  </a:lnTo>
                  <a:lnTo>
                    <a:pt x="558203" y="2342997"/>
                  </a:lnTo>
                  <a:lnTo>
                    <a:pt x="556628" y="2330793"/>
                  </a:lnTo>
                  <a:lnTo>
                    <a:pt x="552843" y="2301494"/>
                  </a:lnTo>
                  <a:lnTo>
                    <a:pt x="552843" y="2396794"/>
                  </a:lnTo>
                  <a:lnTo>
                    <a:pt x="487260" y="2396794"/>
                  </a:lnTo>
                  <a:lnTo>
                    <a:pt x="482968" y="2342997"/>
                  </a:lnTo>
                  <a:lnTo>
                    <a:pt x="545909" y="2342997"/>
                  </a:lnTo>
                  <a:lnTo>
                    <a:pt x="552843" y="2396794"/>
                  </a:lnTo>
                  <a:lnTo>
                    <a:pt x="552843" y="2301494"/>
                  </a:lnTo>
                  <a:lnTo>
                    <a:pt x="549668" y="2276906"/>
                  </a:lnTo>
                  <a:lnTo>
                    <a:pt x="548081" y="2264651"/>
                  </a:lnTo>
                  <a:lnTo>
                    <a:pt x="544334" y="2235682"/>
                  </a:lnTo>
                  <a:lnTo>
                    <a:pt x="544334" y="2330793"/>
                  </a:lnTo>
                  <a:lnTo>
                    <a:pt x="481965" y="2330793"/>
                  </a:lnTo>
                  <a:lnTo>
                    <a:pt x="480250" y="2309342"/>
                  </a:lnTo>
                  <a:lnTo>
                    <a:pt x="480250" y="2462961"/>
                  </a:lnTo>
                  <a:lnTo>
                    <a:pt x="411492" y="2462961"/>
                  </a:lnTo>
                  <a:lnTo>
                    <a:pt x="410044" y="2409088"/>
                  </a:lnTo>
                  <a:lnTo>
                    <a:pt x="476021" y="2409088"/>
                  </a:lnTo>
                  <a:lnTo>
                    <a:pt x="480250" y="2462961"/>
                  </a:lnTo>
                  <a:lnTo>
                    <a:pt x="480250" y="2309342"/>
                  </a:lnTo>
                  <a:lnTo>
                    <a:pt x="477659" y="2276906"/>
                  </a:lnTo>
                  <a:lnTo>
                    <a:pt x="537337" y="2276906"/>
                  </a:lnTo>
                  <a:lnTo>
                    <a:pt x="544334" y="2330793"/>
                  </a:lnTo>
                  <a:lnTo>
                    <a:pt x="544334" y="2235682"/>
                  </a:lnTo>
                  <a:lnTo>
                    <a:pt x="540880" y="2208949"/>
                  </a:lnTo>
                  <a:lnTo>
                    <a:pt x="540080" y="2202751"/>
                  </a:lnTo>
                  <a:lnTo>
                    <a:pt x="535774" y="2198928"/>
                  </a:lnTo>
                  <a:lnTo>
                    <a:pt x="535774" y="2264651"/>
                  </a:lnTo>
                  <a:lnTo>
                    <a:pt x="476707" y="2264651"/>
                  </a:lnTo>
                  <a:lnTo>
                    <a:pt x="475005" y="2243340"/>
                  </a:lnTo>
                  <a:lnTo>
                    <a:pt x="475005" y="2396794"/>
                  </a:lnTo>
                  <a:lnTo>
                    <a:pt x="409689" y="2396794"/>
                  </a:lnTo>
                  <a:lnTo>
                    <a:pt x="408241" y="2342997"/>
                  </a:lnTo>
                  <a:lnTo>
                    <a:pt x="470649" y="2342997"/>
                  </a:lnTo>
                  <a:lnTo>
                    <a:pt x="475005" y="2396794"/>
                  </a:lnTo>
                  <a:lnTo>
                    <a:pt x="475005" y="2243340"/>
                  </a:lnTo>
                  <a:lnTo>
                    <a:pt x="472274" y="2209127"/>
                  </a:lnTo>
                  <a:lnTo>
                    <a:pt x="528574" y="2208974"/>
                  </a:lnTo>
                  <a:lnTo>
                    <a:pt x="535774" y="2264651"/>
                  </a:lnTo>
                  <a:lnTo>
                    <a:pt x="535774" y="2198928"/>
                  </a:lnTo>
                  <a:lnTo>
                    <a:pt x="533273" y="2196706"/>
                  </a:lnTo>
                  <a:lnTo>
                    <a:pt x="469696" y="2196706"/>
                  </a:lnTo>
                  <a:lnTo>
                    <a:pt x="469696" y="2330793"/>
                  </a:lnTo>
                  <a:lnTo>
                    <a:pt x="407936" y="2330793"/>
                  </a:lnTo>
                  <a:lnTo>
                    <a:pt x="406488" y="2276906"/>
                  </a:lnTo>
                  <a:lnTo>
                    <a:pt x="465404" y="2276906"/>
                  </a:lnTo>
                  <a:lnTo>
                    <a:pt x="469696" y="2330793"/>
                  </a:lnTo>
                  <a:lnTo>
                    <a:pt x="469696" y="2196706"/>
                  </a:lnTo>
                  <a:lnTo>
                    <a:pt x="464439" y="2196706"/>
                  </a:lnTo>
                  <a:lnTo>
                    <a:pt x="464439" y="2264651"/>
                  </a:lnTo>
                  <a:lnTo>
                    <a:pt x="406184" y="2264651"/>
                  </a:lnTo>
                  <a:lnTo>
                    <a:pt x="404685" y="2209304"/>
                  </a:lnTo>
                  <a:lnTo>
                    <a:pt x="460209" y="2209165"/>
                  </a:lnTo>
                  <a:lnTo>
                    <a:pt x="464439" y="2264651"/>
                  </a:lnTo>
                  <a:lnTo>
                    <a:pt x="464439" y="2196706"/>
                  </a:lnTo>
                  <a:lnTo>
                    <a:pt x="399224" y="2196706"/>
                  </a:lnTo>
                  <a:lnTo>
                    <a:pt x="399224" y="2462961"/>
                  </a:lnTo>
                  <a:lnTo>
                    <a:pt x="330555" y="2462961"/>
                  </a:lnTo>
                  <a:lnTo>
                    <a:pt x="333413" y="2409088"/>
                  </a:lnTo>
                  <a:lnTo>
                    <a:pt x="397776" y="2409088"/>
                  </a:lnTo>
                  <a:lnTo>
                    <a:pt x="399224" y="2462961"/>
                  </a:lnTo>
                  <a:lnTo>
                    <a:pt x="399224" y="2196706"/>
                  </a:lnTo>
                  <a:lnTo>
                    <a:pt x="397421" y="2196706"/>
                  </a:lnTo>
                  <a:lnTo>
                    <a:pt x="397421" y="2396794"/>
                  </a:lnTo>
                  <a:lnTo>
                    <a:pt x="334060" y="2396794"/>
                  </a:lnTo>
                  <a:lnTo>
                    <a:pt x="336969" y="2342997"/>
                  </a:lnTo>
                  <a:lnTo>
                    <a:pt x="396011" y="2342997"/>
                  </a:lnTo>
                  <a:lnTo>
                    <a:pt x="397421" y="2396794"/>
                  </a:lnTo>
                  <a:lnTo>
                    <a:pt x="397421" y="2196706"/>
                  </a:lnTo>
                  <a:lnTo>
                    <a:pt x="395719" y="2196706"/>
                  </a:lnTo>
                  <a:lnTo>
                    <a:pt x="395719" y="2330793"/>
                  </a:lnTo>
                  <a:lnTo>
                    <a:pt x="337604" y="2330793"/>
                  </a:lnTo>
                  <a:lnTo>
                    <a:pt x="340461" y="2276906"/>
                  </a:lnTo>
                  <a:lnTo>
                    <a:pt x="394271" y="2276906"/>
                  </a:lnTo>
                  <a:lnTo>
                    <a:pt x="395719" y="2330793"/>
                  </a:lnTo>
                  <a:lnTo>
                    <a:pt x="395719" y="2196706"/>
                  </a:lnTo>
                  <a:lnTo>
                    <a:pt x="393966" y="2196706"/>
                  </a:lnTo>
                  <a:lnTo>
                    <a:pt x="393966" y="2264651"/>
                  </a:lnTo>
                  <a:lnTo>
                    <a:pt x="341172" y="2264651"/>
                  </a:lnTo>
                  <a:lnTo>
                    <a:pt x="344055" y="2209952"/>
                  </a:lnTo>
                  <a:lnTo>
                    <a:pt x="392620" y="2208911"/>
                  </a:lnTo>
                  <a:lnTo>
                    <a:pt x="393966" y="2264651"/>
                  </a:lnTo>
                  <a:lnTo>
                    <a:pt x="393966" y="2196706"/>
                  </a:lnTo>
                  <a:lnTo>
                    <a:pt x="332486" y="2196706"/>
                  </a:lnTo>
                  <a:lnTo>
                    <a:pt x="332486" y="2208873"/>
                  </a:lnTo>
                  <a:lnTo>
                    <a:pt x="331698" y="2211298"/>
                  </a:lnTo>
                  <a:lnTo>
                    <a:pt x="328853" y="2264651"/>
                  </a:lnTo>
                  <a:lnTo>
                    <a:pt x="328206" y="2264651"/>
                  </a:lnTo>
                  <a:lnTo>
                    <a:pt x="328206" y="2276906"/>
                  </a:lnTo>
                  <a:lnTo>
                    <a:pt x="325361" y="2330793"/>
                  </a:lnTo>
                  <a:lnTo>
                    <a:pt x="324700" y="2330793"/>
                  </a:lnTo>
                  <a:lnTo>
                    <a:pt x="324700" y="2342997"/>
                  </a:lnTo>
                  <a:lnTo>
                    <a:pt x="321856" y="2396794"/>
                  </a:lnTo>
                  <a:lnTo>
                    <a:pt x="321144" y="2396794"/>
                  </a:lnTo>
                  <a:lnTo>
                    <a:pt x="321144" y="2409088"/>
                  </a:lnTo>
                  <a:lnTo>
                    <a:pt x="318287" y="2462961"/>
                  </a:lnTo>
                  <a:lnTo>
                    <a:pt x="249516" y="2462961"/>
                  </a:lnTo>
                  <a:lnTo>
                    <a:pt x="255231" y="2409088"/>
                  </a:lnTo>
                  <a:lnTo>
                    <a:pt x="321144" y="2409088"/>
                  </a:lnTo>
                  <a:lnTo>
                    <a:pt x="321144" y="2396794"/>
                  </a:lnTo>
                  <a:lnTo>
                    <a:pt x="256578" y="2396794"/>
                  </a:lnTo>
                  <a:lnTo>
                    <a:pt x="262280" y="2342997"/>
                  </a:lnTo>
                  <a:lnTo>
                    <a:pt x="324700" y="2342997"/>
                  </a:lnTo>
                  <a:lnTo>
                    <a:pt x="324700" y="2330793"/>
                  </a:lnTo>
                  <a:lnTo>
                    <a:pt x="263626" y="2330793"/>
                  </a:lnTo>
                  <a:lnTo>
                    <a:pt x="269328" y="2276906"/>
                  </a:lnTo>
                  <a:lnTo>
                    <a:pt x="328206" y="2276906"/>
                  </a:lnTo>
                  <a:lnTo>
                    <a:pt x="328206" y="2264651"/>
                  </a:lnTo>
                  <a:lnTo>
                    <a:pt x="270637" y="2264651"/>
                  </a:lnTo>
                  <a:lnTo>
                    <a:pt x="276390" y="2210384"/>
                  </a:lnTo>
                  <a:lnTo>
                    <a:pt x="329780" y="2208949"/>
                  </a:lnTo>
                  <a:lnTo>
                    <a:pt x="332486" y="2208873"/>
                  </a:lnTo>
                  <a:lnTo>
                    <a:pt x="332486" y="2196706"/>
                  </a:lnTo>
                  <a:lnTo>
                    <a:pt x="264248" y="2196706"/>
                  </a:lnTo>
                  <a:lnTo>
                    <a:pt x="264248" y="2208949"/>
                  </a:lnTo>
                  <a:lnTo>
                    <a:pt x="258330" y="2264651"/>
                  </a:lnTo>
                  <a:lnTo>
                    <a:pt x="257035" y="2264651"/>
                  </a:lnTo>
                  <a:lnTo>
                    <a:pt x="257035" y="2276906"/>
                  </a:lnTo>
                  <a:lnTo>
                    <a:pt x="251282" y="2330793"/>
                  </a:lnTo>
                  <a:lnTo>
                    <a:pt x="249986" y="2330793"/>
                  </a:lnTo>
                  <a:lnTo>
                    <a:pt x="249986" y="2342997"/>
                  </a:lnTo>
                  <a:lnTo>
                    <a:pt x="244221" y="2396794"/>
                  </a:lnTo>
                  <a:lnTo>
                    <a:pt x="242912" y="2396794"/>
                  </a:lnTo>
                  <a:lnTo>
                    <a:pt x="242912" y="2409088"/>
                  </a:lnTo>
                  <a:lnTo>
                    <a:pt x="237210" y="2462961"/>
                  </a:lnTo>
                  <a:lnTo>
                    <a:pt x="167424" y="2462961"/>
                  </a:lnTo>
                  <a:lnTo>
                    <a:pt x="175768" y="2409088"/>
                  </a:lnTo>
                  <a:lnTo>
                    <a:pt x="242912" y="2409088"/>
                  </a:lnTo>
                  <a:lnTo>
                    <a:pt x="242912" y="2396794"/>
                  </a:lnTo>
                  <a:lnTo>
                    <a:pt x="177685" y="2396794"/>
                  </a:lnTo>
                  <a:lnTo>
                    <a:pt x="186016" y="2342997"/>
                  </a:lnTo>
                  <a:lnTo>
                    <a:pt x="249986" y="2342997"/>
                  </a:lnTo>
                  <a:lnTo>
                    <a:pt x="249986" y="2330793"/>
                  </a:lnTo>
                  <a:lnTo>
                    <a:pt x="187896" y="2330793"/>
                  </a:lnTo>
                  <a:lnTo>
                    <a:pt x="196240" y="2276906"/>
                  </a:lnTo>
                  <a:lnTo>
                    <a:pt x="257035" y="2276906"/>
                  </a:lnTo>
                  <a:lnTo>
                    <a:pt x="257035" y="2264651"/>
                  </a:lnTo>
                  <a:lnTo>
                    <a:pt x="198158" y="2264651"/>
                  </a:lnTo>
                  <a:lnTo>
                    <a:pt x="206794" y="2208949"/>
                  </a:lnTo>
                  <a:lnTo>
                    <a:pt x="264248" y="2208949"/>
                  </a:lnTo>
                  <a:lnTo>
                    <a:pt x="264248" y="2196706"/>
                  </a:lnTo>
                  <a:lnTo>
                    <a:pt x="202184" y="2196706"/>
                  </a:lnTo>
                  <a:lnTo>
                    <a:pt x="195376" y="2202561"/>
                  </a:lnTo>
                  <a:lnTo>
                    <a:pt x="154317" y="2467711"/>
                  </a:lnTo>
                  <a:lnTo>
                    <a:pt x="155803" y="2472893"/>
                  </a:lnTo>
                  <a:lnTo>
                    <a:pt x="160718" y="2475192"/>
                  </a:lnTo>
                  <a:lnTo>
                    <a:pt x="315379" y="2475192"/>
                  </a:lnTo>
                  <a:lnTo>
                    <a:pt x="285445" y="2557386"/>
                  </a:lnTo>
                  <a:lnTo>
                    <a:pt x="238455" y="2557386"/>
                  </a:lnTo>
                  <a:lnTo>
                    <a:pt x="231546" y="2564257"/>
                  </a:lnTo>
                  <a:lnTo>
                    <a:pt x="231546" y="2593949"/>
                  </a:lnTo>
                  <a:lnTo>
                    <a:pt x="238455" y="2600807"/>
                  </a:lnTo>
                  <a:lnTo>
                    <a:pt x="505942" y="2600807"/>
                  </a:lnTo>
                  <a:lnTo>
                    <a:pt x="512800" y="2593949"/>
                  </a:lnTo>
                  <a:lnTo>
                    <a:pt x="512800" y="2588615"/>
                  </a:lnTo>
                  <a:lnTo>
                    <a:pt x="512800" y="2569616"/>
                  </a:lnTo>
                  <a:lnTo>
                    <a:pt x="512800" y="2564257"/>
                  </a:lnTo>
                  <a:lnTo>
                    <a:pt x="505942" y="2557386"/>
                  </a:lnTo>
                  <a:lnTo>
                    <a:pt x="500532" y="2557386"/>
                  </a:lnTo>
                  <a:lnTo>
                    <a:pt x="500532" y="2569616"/>
                  </a:lnTo>
                  <a:lnTo>
                    <a:pt x="500532" y="2588615"/>
                  </a:lnTo>
                  <a:lnTo>
                    <a:pt x="243814" y="2588615"/>
                  </a:lnTo>
                  <a:lnTo>
                    <a:pt x="243814" y="2569616"/>
                  </a:lnTo>
                  <a:lnTo>
                    <a:pt x="500532" y="2569616"/>
                  </a:lnTo>
                  <a:lnTo>
                    <a:pt x="500532" y="2557386"/>
                  </a:lnTo>
                  <a:lnTo>
                    <a:pt x="445135" y="2557386"/>
                  </a:lnTo>
                  <a:lnTo>
                    <a:pt x="432104" y="2521496"/>
                  </a:lnTo>
                  <a:lnTo>
                    <a:pt x="432104" y="2557386"/>
                  </a:lnTo>
                  <a:lnTo>
                    <a:pt x="298538" y="2557386"/>
                  </a:lnTo>
                  <a:lnTo>
                    <a:pt x="328422" y="2475192"/>
                  </a:lnTo>
                  <a:lnTo>
                    <a:pt x="402272" y="2475192"/>
                  </a:lnTo>
                  <a:lnTo>
                    <a:pt x="432104" y="2557386"/>
                  </a:lnTo>
                  <a:lnTo>
                    <a:pt x="432104" y="2521496"/>
                  </a:lnTo>
                  <a:lnTo>
                    <a:pt x="415302" y="2475192"/>
                  </a:lnTo>
                  <a:lnTo>
                    <a:pt x="571652" y="2475192"/>
                  </a:lnTo>
                  <a:lnTo>
                    <a:pt x="574522" y="2472601"/>
                  </a:lnTo>
                  <a:lnTo>
                    <a:pt x="574611" y="2469248"/>
                  </a:lnTo>
                  <a:close/>
                </a:path>
                <a:path w="728979" h="2600960">
                  <a:moveTo>
                    <a:pt x="580771" y="1191882"/>
                  </a:moveTo>
                  <a:lnTo>
                    <a:pt x="577316" y="1185824"/>
                  </a:lnTo>
                  <a:lnTo>
                    <a:pt x="569239" y="1182687"/>
                  </a:lnTo>
                  <a:lnTo>
                    <a:pt x="569239" y="1201077"/>
                  </a:lnTo>
                  <a:lnTo>
                    <a:pt x="569239" y="1547647"/>
                  </a:lnTo>
                  <a:lnTo>
                    <a:pt x="563905" y="1549133"/>
                  </a:lnTo>
                  <a:lnTo>
                    <a:pt x="557682" y="1549476"/>
                  </a:lnTo>
                  <a:lnTo>
                    <a:pt x="400697" y="1549476"/>
                  </a:lnTo>
                  <a:lnTo>
                    <a:pt x="390575" y="1517878"/>
                  </a:lnTo>
                  <a:lnTo>
                    <a:pt x="390575" y="1555572"/>
                  </a:lnTo>
                  <a:lnTo>
                    <a:pt x="337350" y="1571967"/>
                  </a:lnTo>
                  <a:lnTo>
                    <a:pt x="295783" y="1575320"/>
                  </a:lnTo>
                  <a:lnTo>
                    <a:pt x="275221" y="1575663"/>
                  </a:lnTo>
                  <a:lnTo>
                    <a:pt x="254596" y="1575320"/>
                  </a:lnTo>
                  <a:lnTo>
                    <a:pt x="212877" y="1571955"/>
                  </a:lnTo>
                  <a:lnTo>
                    <a:pt x="175069" y="1564055"/>
                  </a:lnTo>
                  <a:lnTo>
                    <a:pt x="159804" y="1555572"/>
                  </a:lnTo>
                  <a:lnTo>
                    <a:pt x="180886" y="1489735"/>
                  </a:lnTo>
                  <a:lnTo>
                    <a:pt x="181533" y="1490129"/>
                  </a:lnTo>
                  <a:lnTo>
                    <a:pt x="201269" y="1497495"/>
                  </a:lnTo>
                  <a:lnTo>
                    <a:pt x="226822" y="1501914"/>
                  </a:lnTo>
                  <a:lnTo>
                    <a:pt x="253072" y="1504061"/>
                  </a:lnTo>
                  <a:lnTo>
                    <a:pt x="274866" y="1504632"/>
                  </a:lnTo>
                  <a:lnTo>
                    <a:pt x="296748" y="1504061"/>
                  </a:lnTo>
                  <a:lnTo>
                    <a:pt x="349034" y="1497355"/>
                  </a:lnTo>
                  <a:lnTo>
                    <a:pt x="369379" y="1489392"/>
                  </a:lnTo>
                  <a:lnTo>
                    <a:pt x="390575" y="1555572"/>
                  </a:lnTo>
                  <a:lnTo>
                    <a:pt x="390575" y="1517878"/>
                  </a:lnTo>
                  <a:lnTo>
                    <a:pt x="381457" y="1489392"/>
                  </a:lnTo>
                  <a:lnTo>
                    <a:pt x="377888" y="1478254"/>
                  </a:lnTo>
                  <a:lnTo>
                    <a:pt x="533488" y="1478254"/>
                  </a:lnTo>
                  <a:lnTo>
                    <a:pt x="536041" y="1475701"/>
                  </a:lnTo>
                  <a:lnTo>
                    <a:pt x="536067" y="1469339"/>
                  </a:lnTo>
                  <a:lnTo>
                    <a:pt x="533488" y="1466761"/>
                  </a:lnTo>
                  <a:lnTo>
                    <a:pt x="374218" y="1466761"/>
                  </a:lnTo>
                  <a:lnTo>
                    <a:pt x="370941" y="1456563"/>
                  </a:lnTo>
                  <a:lnTo>
                    <a:pt x="367106" y="1443812"/>
                  </a:lnTo>
                  <a:lnTo>
                    <a:pt x="365467" y="1437601"/>
                  </a:lnTo>
                  <a:lnTo>
                    <a:pt x="365467" y="1477746"/>
                  </a:lnTo>
                  <a:lnTo>
                    <a:pt x="323583" y="1490256"/>
                  </a:lnTo>
                  <a:lnTo>
                    <a:pt x="274866" y="1493139"/>
                  </a:lnTo>
                  <a:lnTo>
                    <a:pt x="259168" y="1492872"/>
                  </a:lnTo>
                  <a:lnTo>
                    <a:pt x="212013" y="1487970"/>
                  </a:lnTo>
                  <a:lnTo>
                    <a:pt x="184569" y="1478241"/>
                  </a:lnTo>
                  <a:lnTo>
                    <a:pt x="190385" y="1460068"/>
                  </a:lnTo>
                  <a:lnTo>
                    <a:pt x="199618" y="1425905"/>
                  </a:lnTo>
                  <a:lnTo>
                    <a:pt x="205676" y="1391081"/>
                  </a:lnTo>
                  <a:lnTo>
                    <a:pt x="208495" y="1355852"/>
                  </a:lnTo>
                  <a:lnTo>
                    <a:pt x="208076" y="1320431"/>
                  </a:lnTo>
                  <a:lnTo>
                    <a:pt x="204889" y="1265707"/>
                  </a:lnTo>
                  <a:lnTo>
                    <a:pt x="205841" y="1266088"/>
                  </a:lnTo>
                  <a:lnTo>
                    <a:pt x="221602" y="1270622"/>
                  </a:lnTo>
                  <a:lnTo>
                    <a:pt x="239941" y="1273378"/>
                  </a:lnTo>
                  <a:lnTo>
                    <a:pt x="258572" y="1274737"/>
                  </a:lnTo>
                  <a:lnTo>
                    <a:pt x="275196" y="1275092"/>
                  </a:lnTo>
                  <a:lnTo>
                    <a:pt x="291846" y="1274737"/>
                  </a:lnTo>
                  <a:lnTo>
                    <a:pt x="310489" y="1273378"/>
                  </a:lnTo>
                  <a:lnTo>
                    <a:pt x="328841" y="1270622"/>
                  </a:lnTo>
                  <a:lnTo>
                    <a:pt x="344639" y="1266063"/>
                  </a:lnTo>
                  <a:lnTo>
                    <a:pt x="345465" y="1265732"/>
                  </a:lnTo>
                  <a:lnTo>
                    <a:pt x="342315" y="1320431"/>
                  </a:lnTo>
                  <a:lnTo>
                    <a:pt x="344728" y="1391081"/>
                  </a:lnTo>
                  <a:lnTo>
                    <a:pt x="359994" y="1460093"/>
                  </a:lnTo>
                  <a:lnTo>
                    <a:pt x="365404" y="1476971"/>
                  </a:lnTo>
                  <a:lnTo>
                    <a:pt x="365467" y="1477746"/>
                  </a:lnTo>
                  <a:lnTo>
                    <a:pt x="365467" y="1437601"/>
                  </a:lnTo>
                  <a:lnTo>
                    <a:pt x="363715" y="1430947"/>
                  </a:lnTo>
                  <a:lnTo>
                    <a:pt x="360781" y="1417955"/>
                  </a:lnTo>
                  <a:lnTo>
                    <a:pt x="358216" y="1404175"/>
                  </a:lnTo>
                  <a:lnTo>
                    <a:pt x="533488" y="1404175"/>
                  </a:lnTo>
                  <a:lnTo>
                    <a:pt x="536067" y="1401597"/>
                  </a:lnTo>
                  <a:lnTo>
                    <a:pt x="536067" y="1392669"/>
                  </a:lnTo>
                  <a:lnTo>
                    <a:pt x="536067" y="1382585"/>
                  </a:lnTo>
                  <a:lnTo>
                    <a:pt x="536067" y="1371092"/>
                  </a:lnTo>
                  <a:lnTo>
                    <a:pt x="536067" y="1201064"/>
                  </a:lnTo>
                  <a:lnTo>
                    <a:pt x="541985" y="1202232"/>
                  </a:lnTo>
                  <a:lnTo>
                    <a:pt x="547446" y="1202461"/>
                  </a:lnTo>
                  <a:lnTo>
                    <a:pt x="557898" y="1202461"/>
                  </a:lnTo>
                  <a:lnTo>
                    <a:pt x="563410" y="1202220"/>
                  </a:lnTo>
                  <a:lnTo>
                    <a:pt x="569239" y="1201077"/>
                  </a:lnTo>
                  <a:lnTo>
                    <a:pt x="569239" y="1182687"/>
                  </a:lnTo>
                  <a:lnTo>
                    <a:pt x="559866" y="1181481"/>
                  </a:lnTo>
                  <a:lnTo>
                    <a:pt x="552691" y="1181303"/>
                  </a:lnTo>
                  <a:lnTo>
                    <a:pt x="545706" y="1181481"/>
                  </a:lnTo>
                  <a:lnTo>
                    <a:pt x="524548" y="1371092"/>
                  </a:lnTo>
                  <a:lnTo>
                    <a:pt x="524548" y="1382585"/>
                  </a:lnTo>
                  <a:lnTo>
                    <a:pt x="524548" y="1392669"/>
                  </a:lnTo>
                  <a:lnTo>
                    <a:pt x="356476" y="1392669"/>
                  </a:lnTo>
                  <a:lnTo>
                    <a:pt x="356006" y="1389189"/>
                  </a:lnTo>
                  <a:lnTo>
                    <a:pt x="355650" y="1386230"/>
                  </a:lnTo>
                  <a:lnTo>
                    <a:pt x="355244" y="1382585"/>
                  </a:lnTo>
                  <a:lnTo>
                    <a:pt x="524548" y="1382585"/>
                  </a:lnTo>
                  <a:lnTo>
                    <a:pt x="524548" y="1371092"/>
                  </a:lnTo>
                  <a:lnTo>
                    <a:pt x="354203" y="1371092"/>
                  </a:lnTo>
                  <a:lnTo>
                    <a:pt x="353453" y="1358188"/>
                  </a:lnTo>
                  <a:lnTo>
                    <a:pt x="353390" y="1355432"/>
                  </a:lnTo>
                  <a:lnTo>
                    <a:pt x="353275" y="1333461"/>
                  </a:lnTo>
                  <a:lnTo>
                    <a:pt x="353834" y="1320431"/>
                  </a:lnTo>
                  <a:lnTo>
                    <a:pt x="356997" y="1265732"/>
                  </a:lnTo>
                  <a:lnTo>
                    <a:pt x="357124" y="1263599"/>
                  </a:lnTo>
                  <a:lnTo>
                    <a:pt x="357759" y="1252702"/>
                  </a:lnTo>
                  <a:lnTo>
                    <a:pt x="348234" y="1241856"/>
                  </a:lnTo>
                  <a:lnTo>
                    <a:pt x="346913" y="1240345"/>
                  </a:lnTo>
                  <a:lnTo>
                    <a:pt x="345744" y="1240040"/>
                  </a:lnTo>
                  <a:lnTo>
                    <a:pt x="345744" y="1252715"/>
                  </a:lnTo>
                  <a:lnTo>
                    <a:pt x="345008" y="1253223"/>
                  </a:lnTo>
                  <a:lnTo>
                    <a:pt x="330796" y="1258443"/>
                  </a:lnTo>
                  <a:lnTo>
                    <a:pt x="310857" y="1261618"/>
                  </a:lnTo>
                  <a:lnTo>
                    <a:pt x="290550" y="1263180"/>
                  </a:lnTo>
                  <a:lnTo>
                    <a:pt x="275196" y="1263599"/>
                  </a:lnTo>
                  <a:lnTo>
                    <a:pt x="259854" y="1263180"/>
                  </a:lnTo>
                  <a:lnTo>
                    <a:pt x="239534" y="1261618"/>
                  </a:lnTo>
                  <a:lnTo>
                    <a:pt x="219595" y="1258443"/>
                  </a:lnTo>
                  <a:lnTo>
                    <a:pt x="205384" y="1253223"/>
                  </a:lnTo>
                  <a:lnTo>
                    <a:pt x="204647" y="1252715"/>
                  </a:lnTo>
                  <a:lnTo>
                    <a:pt x="205384" y="1252220"/>
                  </a:lnTo>
                  <a:lnTo>
                    <a:pt x="219608" y="1247000"/>
                  </a:lnTo>
                  <a:lnTo>
                    <a:pt x="239534" y="1243838"/>
                  </a:lnTo>
                  <a:lnTo>
                    <a:pt x="259854" y="1242275"/>
                  </a:lnTo>
                  <a:lnTo>
                    <a:pt x="275196" y="1241856"/>
                  </a:lnTo>
                  <a:lnTo>
                    <a:pt x="290550" y="1242275"/>
                  </a:lnTo>
                  <a:lnTo>
                    <a:pt x="310857" y="1243838"/>
                  </a:lnTo>
                  <a:lnTo>
                    <a:pt x="330784" y="1247000"/>
                  </a:lnTo>
                  <a:lnTo>
                    <a:pt x="345008" y="1252220"/>
                  </a:lnTo>
                  <a:lnTo>
                    <a:pt x="345744" y="1252715"/>
                  </a:lnTo>
                  <a:lnTo>
                    <a:pt x="345744" y="1240040"/>
                  </a:lnTo>
                  <a:lnTo>
                    <a:pt x="321932" y="1233652"/>
                  </a:lnTo>
                  <a:lnTo>
                    <a:pt x="294170" y="1230896"/>
                  </a:lnTo>
                  <a:lnTo>
                    <a:pt x="275196" y="1230363"/>
                  </a:lnTo>
                  <a:lnTo>
                    <a:pt x="256197" y="1230896"/>
                  </a:lnTo>
                  <a:lnTo>
                    <a:pt x="228663" y="1233627"/>
                  </a:lnTo>
                  <a:lnTo>
                    <a:pt x="203733" y="1240243"/>
                  </a:lnTo>
                  <a:lnTo>
                    <a:pt x="192824" y="1252220"/>
                  </a:lnTo>
                  <a:lnTo>
                    <a:pt x="192709" y="1254074"/>
                  </a:lnTo>
                  <a:lnTo>
                    <a:pt x="196583" y="1321104"/>
                  </a:lnTo>
                  <a:lnTo>
                    <a:pt x="196875" y="1345831"/>
                  </a:lnTo>
                  <a:lnTo>
                    <a:pt x="194246" y="1389634"/>
                  </a:lnTo>
                  <a:lnTo>
                    <a:pt x="179438" y="1456575"/>
                  </a:lnTo>
                  <a:lnTo>
                    <a:pt x="173126" y="1476095"/>
                  </a:lnTo>
                  <a:lnTo>
                    <a:pt x="172999" y="1476502"/>
                  </a:lnTo>
                  <a:lnTo>
                    <a:pt x="172897" y="1476971"/>
                  </a:lnTo>
                  <a:lnTo>
                    <a:pt x="149733" y="1549273"/>
                  </a:lnTo>
                  <a:lnTo>
                    <a:pt x="148717" y="1551051"/>
                  </a:lnTo>
                  <a:lnTo>
                    <a:pt x="148158" y="1553044"/>
                  </a:lnTo>
                  <a:lnTo>
                    <a:pt x="204571" y="1582293"/>
                  </a:lnTo>
                  <a:lnTo>
                    <a:pt x="246938" y="1586318"/>
                  </a:lnTo>
                  <a:lnTo>
                    <a:pt x="275221" y="1587169"/>
                  </a:lnTo>
                  <a:lnTo>
                    <a:pt x="303758" y="1586344"/>
                  </a:lnTo>
                  <a:lnTo>
                    <a:pt x="342442" y="1582826"/>
                  </a:lnTo>
                  <a:lnTo>
                    <a:pt x="375754" y="1575663"/>
                  </a:lnTo>
                  <a:lnTo>
                    <a:pt x="378853" y="1575003"/>
                  </a:lnTo>
                  <a:lnTo>
                    <a:pt x="400519" y="1561261"/>
                  </a:lnTo>
                  <a:lnTo>
                    <a:pt x="400697" y="1560969"/>
                  </a:lnTo>
                  <a:lnTo>
                    <a:pt x="552640" y="1560969"/>
                  </a:lnTo>
                  <a:lnTo>
                    <a:pt x="559790" y="1560779"/>
                  </a:lnTo>
                  <a:lnTo>
                    <a:pt x="569087" y="1559598"/>
                  </a:lnTo>
                  <a:lnTo>
                    <a:pt x="577176" y="1556499"/>
                  </a:lnTo>
                  <a:lnTo>
                    <a:pt x="580732" y="1550543"/>
                  </a:lnTo>
                  <a:lnTo>
                    <a:pt x="580732" y="1549476"/>
                  </a:lnTo>
                  <a:lnTo>
                    <a:pt x="580745" y="1201077"/>
                  </a:lnTo>
                  <a:lnTo>
                    <a:pt x="580771" y="1191882"/>
                  </a:lnTo>
                  <a:close/>
                </a:path>
                <a:path w="728979" h="2600960">
                  <a:moveTo>
                    <a:pt x="580771" y="1135811"/>
                  </a:moveTo>
                  <a:lnTo>
                    <a:pt x="577824" y="1121283"/>
                  </a:lnTo>
                  <a:lnTo>
                    <a:pt x="570179" y="1109954"/>
                  </a:lnTo>
                  <a:lnTo>
                    <a:pt x="569810" y="1109395"/>
                  </a:lnTo>
                  <a:lnTo>
                    <a:pt x="569264" y="1109027"/>
                  </a:lnTo>
                  <a:lnTo>
                    <a:pt x="569264" y="1135811"/>
                  </a:lnTo>
                  <a:lnTo>
                    <a:pt x="567232" y="1145870"/>
                  </a:lnTo>
                  <a:lnTo>
                    <a:pt x="561682" y="1154087"/>
                  </a:lnTo>
                  <a:lnTo>
                    <a:pt x="553453" y="1159637"/>
                  </a:lnTo>
                  <a:lnTo>
                    <a:pt x="543407" y="1161681"/>
                  </a:lnTo>
                  <a:lnTo>
                    <a:pt x="533349" y="1159637"/>
                  </a:lnTo>
                  <a:lnTo>
                    <a:pt x="525119" y="1154087"/>
                  </a:lnTo>
                  <a:lnTo>
                    <a:pt x="519582" y="1145870"/>
                  </a:lnTo>
                  <a:lnTo>
                    <a:pt x="517550" y="1135811"/>
                  </a:lnTo>
                  <a:lnTo>
                    <a:pt x="519582" y="1125753"/>
                  </a:lnTo>
                  <a:lnTo>
                    <a:pt x="525119" y="1117536"/>
                  </a:lnTo>
                  <a:lnTo>
                    <a:pt x="533349" y="1111986"/>
                  </a:lnTo>
                  <a:lnTo>
                    <a:pt x="543407" y="1109954"/>
                  </a:lnTo>
                  <a:lnTo>
                    <a:pt x="553466" y="1111986"/>
                  </a:lnTo>
                  <a:lnTo>
                    <a:pt x="561682" y="1117536"/>
                  </a:lnTo>
                  <a:lnTo>
                    <a:pt x="567232" y="1125753"/>
                  </a:lnTo>
                  <a:lnTo>
                    <a:pt x="569264" y="1135811"/>
                  </a:lnTo>
                  <a:lnTo>
                    <a:pt x="569264" y="1109027"/>
                  </a:lnTo>
                  <a:lnTo>
                    <a:pt x="557936" y="1101382"/>
                  </a:lnTo>
                  <a:lnTo>
                    <a:pt x="543407" y="1098448"/>
                  </a:lnTo>
                  <a:lnTo>
                    <a:pt x="528866" y="1101382"/>
                  </a:lnTo>
                  <a:lnTo>
                    <a:pt x="516991" y="1109408"/>
                  </a:lnTo>
                  <a:lnTo>
                    <a:pt x="508977" y="1121283"/>
                  </a:lnTo>
                  <a:lnTo>
                    <a:pt x="506031" y="1135811"/>
                  </a:lnTo>
                  <a:lnTo>
                    <a:pt x="508977" y="1150340"/>
                  </a:lnTo>
                  <a:lnTo>
                    <a:pt x="516991" y="1162215"/>
                  </a:lnTo>
                  <a:lnTo>
                    <a:pt x="528866" y="1170228"/>
                  </a:lnTo>
                  <a:lnTo>
                    <a:pt x="543407" y="1173175"/>
                  </a:lnTo>
                  <a:lnTo>
                    <a:pt x="557936" y="1170228"/>
                  </a:lnTo>
                  <a:lnTo>
                    <a:pt x="569810" y="1162215"/>
                  </a:lnTo>
                  <a:lnTo>
                    <a:pt x="570179" y="1161681"/>
                  </a:lnTo>
                  <a:lnTo>
                    <a:pt x="577824" y="1150340"/>
                  </a:lnTo>
                  <a:lnTo>
                    <a:pt x="580771" y="1135811"/>
                  </a:lnTo>
                  <a:close/>
                </a:path>
                <a:path w="728979" h="2600960">
                  <a:moveTo>
                    <a:pt x="619391" y="157480"/>
                  </a:moveTo>
                  <a:lnTo>
                    <a:pt x="617283" y="152400"/>
                  </a:lnTo>
                  <a:lnTo>
                    <a:pt x="614540" y="151130"/>
                  </a:lnTo>
                  <a:lnTo>
                    <a:pt x="603516" y="150380"/>
                  </a:lnTo>
                  <a:lnTo>
                    <a:pt x="603516" y="162560"/>
                  </a:lnTo>
                  <a:lnTo>
                    <a:pt x="557530" y="237490"/>
                  </a:lnTo>
                  <a:lnTo>
                    <a:pt x="562622" y="179070"/>
                  </a:lnTo>
                  <a:lnTo>
                    <a:pt x="562114" y="177800"/>
                  </a:lnTo>
                  <a:lnTo>
                    <a:pt x="559993" y="175260"/>
                  </a:lnTo>
                  <a:lnTo>
                    <a:pt x="558482" y="173990"/>
                  </a:lnTo>
                  <a:lnTo>
                    <a:pt x="523709" y="172720"/>
                  </a:lnTo>
                  <a:lnTo>
                    <a:pt x="569899" y="93980"/>
                  </a:lnTo>
                  <a:lnTo>
                    <a:pt x="564769" y="156210"/>
                  </a:lnTo>
                  <a:lnTo>
                    <a:pt x="565289" y="157480"/>
                  </a:lnTo>
                  <a:lnTo>
                    <a:pt x="567410" y="160020"/>
                  </a:lnTo>
                  <a:lnTo>
                    <a:pt x="568909" y="160020"/>
                  </a:lnTo>
                  <a:lnTo>
                    <a:pt x="603516" y="162560"/>
                  </a:lnTo>
                  <a:lnTo>
                    <a:pt x="603516" y="150380"/>
                  </a:lnTo>
                  <a:lnTo>
                    <a:pt x="577329" y="148590"/>
                  </a:lnTo>
                  <a:lnTo>
                    <a:pt x="581914" y="93980"/>
                  </a:lnTo>
                  <a:lnTo>
                    <a:pt x="583831" y="71120"/>
                  </a:lnTo>
                  <a:lnTo>
                    <a:pt x="583057" y="68580"/>
                  </a:lnTo>
                  <a:lnTo>
                    <a:pt x="580656" y="66040"/>
                  </a:lnTo>
                  <a:lnTo>
                    <a:pt x="574827" y="66040"/>
                  </a:lnTo>
                  <a:lnTo>
                    <a:pt x="572198" y="67310"/>
                  </a:lnTo>
                  <a:lnTo>
                    <a:pt x="508050" y="175260"/>
                  </a:lnTo>
                  <a:lnTo>
                    <a:pt x="507974" y="177800"/>
                  </a:lnTo>
                  <a:lnTo>
                    <a:pt x="510082" y="181610"/>
                  </a:lnTo>
                  <a:lnTo>
                    <a:pt x="512826" y="182880"/>
                  </a:lnTo>
                  <a:lnTo>
                    <a:pt x="550049" y="185420"/>
                  </a:lnTo>
                  <a:lnTo>
                    <a:pt x="543560" y="260350"/>
                  </a:lnTo>
                  <a:lnTo>
                    <a:pt x="544309" y="262890"/>
                  </a:lnTo>
                  <a:lnTo>
                    <a:pt x="546582" y="264160"/>
                  </a:lnTo>
                  <a:lnTo>
                    <a:pt x="548779" y="265430"/>
                  </a:lnTo>
                  <a:lnTo>
                    <a:pt x="552538" y="265430"/>
                  </a:lnTo>
                  <a:lnTo>
                    <a:pt x="555117" y="264160"/>
                  </a:lnTo>
                  <a:lnTo>
                    <a:pt x="571563" y="237490"/>
                  </a:lnTo>
                  <a:lnTo>
                    <a:pt x="619302" y="160020"/>
                  </a:lnTo>
                  <a:lnTo>
                    <a:pt x="619391" y="157480"/>
                  </a:lnTo>
                  <a:close/>
                </a:path>
                <a:path w="728979" h="2600960">
                  <a:moveTo>
                    <a:pt x="634301" y="58420"/>
                  </a:moveTo>
                  <a:lnTo>
                    <a:pt x="633374" y="54610"/>
                  </a:lnTo>
                  <a:lnTo>
                    <a:pt x="630555" y="53340"/>
                  </a:lnTo>
                  <a:lnTo>
                    <a:pt x="615886" y="46990"/>
                  </a:lnTo>
                  <a:lnTo>
                    <a:pt x="598297" y="39370"/>
                  </a:lnTo>
                  <a:lnTo>
                    <a:pt x="563626" y="35560"/>
                  </a:lnTo>
                  <a:lnTo>
                    <a:pt x="528955" y="39370"/>
                  </a:lnTo>
                  <a:lnTo>
                    <a:pt x="496709" y="53340"/>
                  </a:lnTo>
                  <a:lnTo>
                    <a:pt x="493890" y="54610"/>
                  </a:lnTo>
                  <a:lnTo>
                    <a:pt x="492963" y="58420"/>
                  </a:lnTo>
                  <a:lnTo>
                    <a:pt x="495731" y="63500"/>
                  </a:lnTo>
                  <a:lnTo>
                    <a:pt x="497674" y="64770"/>
                  </a:lnTo>
                  <a:lnTo>
                    <a:pt x="501916" y="64770"/>
                  </a:lnTo>
                  <a:lnTo>
                    <a:pt x="502843" y="63500"/>
                  </a:lnTo>
                  <a:lnTo>
                    <a:pt x="532142" y="50800"/>
                  </a:lnTo>
                  <a:lnTo>
                    <a:pt x="563626" y="46990"/>
                  </a:lnTo>
                  <a:lnTo>
                    <a:pt x="595122" y="50800"/>
                  </a:lnTo>
                  <a:lnTo>
                    <a:pt x="624420" y="63500"/>
                  </a:lnTo>
                  <a:lnTo>
                    <a:pt x="627240" y="64770"/>
                  </a:lnTo>
                  <a:lnTo>
                    <a:pt x="630948" y="64770"/>
                  </a:lnTo>
                  <a:lnTo>
                    <a:pt x="634301" y="58420"/>
                  </a:lnTo>
                  <a:close/>
                </a:path>
                <a:path w="728979" h="2600960">
                  <a:moveTo>
                    <a:pt x="694334" y="162560"/>
                  </a:moveTo>
                  <a:lnTo>
                    <a:pt x="691667" y="160020"/>
                  </a:lnTo>
                  <a:lnTo>
                    <a:pt x="685076" y="160020"/>
                  </a:lnTo>
                  <a:lnTo>
                    <a:pt x="682383" y="162560"/>
                  </a:lnTo>
                  <a:lnTo>
                    <a:pt x="682383" y="165100"/>
                  </a:lnTo>
                  <a:lnTo>
                    <a:pt x="678472" y="195580"/>
                  </a:lnTo>
                  <a:lnTo>
                    <a:pt x="667194" y="223520"/>
                  </a:lnTo>
                  <a:lnTo>
                    <a:pt x="649211" y="247650"/>
                  </a:lnTo>
                  <a:lnTo>
                    <a:pt x="625170" y="266700"/>
                  </a:lnTo>
                  <a:lnTo>
                    <a:pt x="622350" y="269240"/>
                  </a:lnTo>
                  <a:lnTo>
                    <a:pt x="621436" y="273050"/>
                  </a:lnTo>
                  <a:lnTo>
                    <a:pt x="624243" y="276860"/>
                  </a:lnTo>
                  <a:lnTo>
                    <a:pt x="626173" y="278130"/>
                  </a:lnTo>
                  <a:lnTo>
                    <a:pt x="630428" y="278130"/>
                  </a:lnTo>
                  <a:lnTo>
                    <a:pt x="631367" y="276860"/>
                  </a:lnTo>
                  <a:lnTo>
                    <a:pt x="657821" y="256540"/>
                  </a:lnTo>
                  <a:lnTo>
                    <a:pt x="677633" y="229870"/>
                  </a:lnTo>
                  <a:lnTo>
                    <a:pt x="690041" y="199390"/>
                  </a:lnTo>
                  <a:lnTo>
                    <a:pt x="694334" y="165100"/>
                  </a:lnTo>
                  <a:lnTo>
                    <a:pt x="694334" y="162560"/>
                  </a:lnTo>
                  <a:close/>
                </a:path>
                <a:path w="728979" h="2600960">
                  <a:moveTo>
                    <a:pt x="728916" y="165100"/>
                  </a:moveTo>
                  <a:lnTo>
                    <a:pt x="722998" y="121920"/>
                  </a:lnTo>
                  <a:lnTo>
                    <a:pt x="716965" y="107683"/>
                  </a:lnTo>
                  <a:lnTo>
                    <a:pt x="716965" y="165100"/>
                  </a:lnTo>
                  <a:lnTo>
                    <a:pt x="709142" y="214630"/>
                  </a:lnTo>
                  <a:lnTo>
                    <a:pt x="687349" y="256540"/>
                  </a:lnTo>
                  <a:lnTo>
                    <a:pt x="654151" y="289560"/>
                  </a:lnTo>
                  <a:lnTo>
                    <a:pt x="612076" y="311150"/>
                  </a:lnTo>
                  <a:lnTo>
                    <a:pt x="563676" y="318770"/>
                  </a:lnTo>
                  <a:lnTo>
                    <a:pt x="515277" y="311150"/>
                  </a:lnTo>
                  <a:lnTo>
                    <a:pt x="473214" y="289560"/>
                  </a:lnTo>
                  <a:lnTo>
                    <a:pt x="440016" y="256540"/>
                  </a:lnTo>
                  <a:lnTo>
                    <a:pt x="418223" y="214630"/>
                  </a:lnTo>
                  <a:lnTo>
                    <a:pt x="410400" y="165100"/>
                  </a:lnTo>
                  <a:lnTo>
                    <a:pt x="418223" y="116840"/>
                  </a:lnTo>
                  <a:lnTo>
                    <a:pt x="440016" y="74930"/>
                  </a:lnTo>
                  <a:lnTo>
                    <a:pt x="473214" y="41910"/>
                  </a:lnTo>
                  <a:lnTo>
                    <a:pt x="515277" y="20320"/>
                  </a:lnTo>
                  <a:lnTo>
                    <a:pt x="563676" y="12700"/>
                  </a:lnTo>
                  <a:lnTo>
                    <a:pt x="612076" y="20320"/>
                  </a:lnTo>
                  <a:lnTo>
                    <a:pt x="654151" y="41910"/>
                  </a:lnTo>
                  <a:lnTo>
                    <a:pt x="687349" y="74930"/>
                  </a:lnTo>
                  <a:lnTo>
                    <a:pt x="709142" y="116840"/>
                  </a:lnTo>
                  <a:lnTo>
                    <a:pt x="716965" y="165100"/>
                  </a:lnTo>
                  <a:lnTo>
                    <a:pt x="716965" y="107683"/>
                  </a:lnTo>
                  <a:lnTo>
                    <a:pt x="706323" y="82550"/>
                  </a:lnTo>
                  <a:lnTo>
                    <a:pt x="680466" y="48260"/>
                  </a:lnTo>
                  <a:lnTo>
                    <a:pt x="647014" y="22860"/>
                  </a:lnTo>
                  <a:lnTo>
                    <a:pt x="622731" y="12700"/>
                  </a:lnTo>
                  <a:lnTo>
                    <a:pt x="607555" y="6350"/>
                  </a:lnTo>
                  <a:lnTo>
                    <a:pt x="563676" y="0"/>
                  </a:lnTo>
                  <a:lnTo>
                    <a:pt x="519811" y="6350"/>
                  </a:lnTo>
                  <a:lnTo>
                    <a:pt x="480352" y="22860"/>
                  </a:lnTo>
                  <a:lnTo>
                    <a:pt x="446900" y="48260"/>
                  </a:lnTo>
                  <a:lnTo>
                    <a:pt x="421043" y="82550"/>
                  </a:lnTo>
                  <a:lnTo>
                    <a:pt x="404355" y="121920"/>
                  </a:lnTo>
                  <a:lnTo>
                    <a:pt x="398449" y="165100"/>
                  </a:lnTo>
                  <a:lnTo>
                    <a:pt x="404355" y="209550"/>
                  </a:lnTo>
                  <a:lnTo>
                    <a:pt x="421043" y="248920"/>
                  </a:lnTo>
                  <a:lnTo>
                    <a:pt x="446900" y="281940"/>
                  </a:lnTo>
                  <a:lnTo>
                    <a:pt x="480352" y="308610"/>
                  </a:lnTo>
                  <a:lnTo>
                    <a:pt x="519811" y="325120"/>
                  </a:lnTo>
                  <a:lnTo>
                    <a:pt x="563676" y="330200"/>
                  </a:lnTo>
                  <a:lnTo>
                    <a:pt x="607555" y="325120"/>
                  </a:lnTo>
                  <a:lnTo>
                    <a:pt x="622731" y="318770"/>
                  </a:lnTo>
                  <a:lnTo>
                    <a:pt x="647014" y="308610"/>
                  </a:lnTo>
                  <a:lnTo>
                    <a:pt x="680466" y="281940"/>
                  </a:lnTo>
                  <a:lnTo>
                    <a:pt x="706323" y="248920"/>
                  </a:lnTo>
                  <a:lnTo>
                    <a:pt x="722998" y="209550"/>
                  </a:lnTo>
                  <a:lnTo>
                    <a:pt x="728916" y="165100"/>
                  </a:lnTo>
                  <a:close/>
                </a:path>
              </a:pathLst>
            </a:custGeom>
            <a:solidFill>
              <a:srgbClr val="FEFEFE"/>
            </a:solidFill>
          </p:spPr>
          <p:txBody>
            <a:bodyPr wrap="square" lIns="0" tIns="0" rIns="0" bIns="0" rtlCol="0"/>
            <a:lstStyle/>
            <a:p>
              <a:pPr defTabSz="1507846">
                <a:defRPr/>
              </a:pPr>
              <a:endParaRPr sz="2968" kern="0">
                <a:solidFill>
                  <a:sysClr val="windowText" lastClr="000000"/>
                </a:solidFill>
                <a:latin typeface="Century Gothic" panose="020B0502020202020204" pitchFamily="34" charset="0"/>
                <a:cs typeface="Arial" panose="020B0604020202020204" pitchFamily="34" charset="0"/>
              </a:endParaRPr>
            </a:p>
          </p:txBody>
        </p:sp>
        <p:pic>
          <p:nvPicPr>
            <p:cNvPr id="47" name="object 12"/>
            <p:cNvPicPr/>
            <p:nvPr/>
          </p:nvPicPr>
          <p:blipFill>
            <a:blip r:embed="rId4" cstate="print"/>
            <a:stretch>
              <a:fillRect/>
            </a:stretch>
          </p:blipFill>
          <p:spPr>
            <a:xfrm>
              <a:off x="8918455" y="1624431"/>
              <a:ext cx="745634" cy="618489"/>
            </a:xfrm>
            <a:prstGeom prst="rect">
              <a:avLst/>
            </a:prstGeom>
          </p:spPr>
        </p:pic>
      </p:grpSp>
      <p:sp>
        <p:nvSpPr>
          <p:cNvPr id="48" name="object 16"/>
          <p:cNvSpPr txBox="1"/>
          <p:nvPr/>
        </p:nvSpPr>
        <p:spPr>
          <a:xfrm>
            <a:off x="16650276" y="4555307"/>
            <a:ext cx="2903028" cy="692021"/>
          </a:xfrm>
          <a:prstGeom prst="rect">
            <a:avLst/>
          </a:prstGeom>
        </p:spPr>
        <p:txBody>
          <a:bodyPr vert="horz" wrap="square" lIns="0" tIns="43978" rIns="0" bIns="0" rtlCol="0">
            <a:spAutoFit/>
          </a:bodyPr>
          <a:lstStyle/>
          <a:p>
            <a:pPr marL="20942" defTabSz="1507846">
              <a:spcBef>
                <a:spcPts val="346"/>
              </a:spcBef>
              <a:defRPr/>
            </a:pPr>
            <a:r>
              <a:rPr lang="en-US" sz="1979" b="1" kern="0" spc="124" dirty="0">
                <a:solidFill>
                  <a:srgbClr val="FEFEFE"/>
                </a:solidFill>
                <a:latin typeface="Century Gothic" panose="020B0502020202020204" pitchFamily="34" charset="0"/>
                <a:cs typeface="Arial" panose="020B0604020202020204" pitchFamily="34" charset="0"/>
              </a:rPr>
              <a:t>HYDRO POTENTIAL</a:t>
            </a:r>
          </a:p>
          <a:p>
            <a:pPr marL="20942" defTabSz="1507846">
              <a:spcBef>
                <a:spcPts val="346"/>
              </a:spcBef>
              <a:defRPr/>
            </a:pPr>
            <a:r>
              <a:rPr lang="en-US" sz="1979" b="1" kern="0" spc="124" dirty="0">
                <a:solidFill>
                  <a:srgbClr val="FEFEFE"/>
                </a:solidFill>
                <a:latin typeface="Century Gothic" panose="020B0502020202020204" pitchFamily="34" charset="0"/>
                <a:cs typeface="Arial" panose="020B0604020202020204" pitchFamily="34" charset="0"/>
              </a:rPr>
              <a:t>62 billion kWh/ year</a:t>
            </a:r>
            <a:endParaRPr sz="1979" kern="0" dirty="0">
              <a:solidFill>
                <a:sysClr val="windowText" lastClr="000000"/>
              </a:solidFill>
              <a:latin typeface="Century Gothic" panose="020B0502020202020204" pitchFamily="34" charset="0"/>
              <a:cs typeface="Arial" panose="020B0604020202020204" pitchFamily="34" charset="0"/>
            </a:endParaRPr>
          </a:p>
        </p:txBody>
      </p:sp>
      <p:sp>
        <p:nvSpPr>
          <p:cNvPr id="49" name="object 17"/>
          <p:cNvSpPr txBox="1"/>
          <p:nvPr/>
        </p:nvSpPr>
        <p:spPr>
          <a:xfrm>
            <a:off x="16566424" y="6201652"/>
            <a:ext cx="3129755" cy="692021"/>
          </a:xfrm>
          <a:prstGeom prst="rect">
            <a:avLst/>
          </a:prstGeom>
        </p:spPr>
        <p:txBody>
          <a:bodyPr vert="horz" wrap="square" lIns="0" tIns="43978" rIns="0" bIns="0" rtlCol="0">
            <a:spAutoFit/>
          </a:bodyPr>
          <a:lstStyle/>
          <a:p>
            <a:pPr marL="20942" defTabSz="1507846">
              <a:spcBef>
                <a:spcPts val="346"/>
              </a:spcBef>
              <a:defRPr/>
            </a:pPr>
            <a:r>
              <a:rPr lang="en-US" sz="1979" b="1" kern="0" spc="132" dirty="0">
                <a:solidFill>
                  <a:srgbClr val="FEFEFE"/>
                </a:solidFill>
                <a:latin typeface="Century Gothic" panose="020B0502020202020204" pitchFamily="34" charset="0"/>
                <a:cs typeface="Arial" panose="020B0604020202020204" pitchFamily="34" charset="0"/>
              </a:rPr>
              <a:t>GEOTHERMAL SOURCES</a:t>
            </a:r>
          </a:p>
          <a:p>
            <a:pPr marL="20942" defTabSz="1507846">
              <a:spcBef>
                <a:spcPts val="346"/>
              </a:spcBef>
              <a:defRPr/>
            </a:pPr>
            <a:r>
              <a:rPr lang="en-US" sz="1979" b="1" kern="0" spc="132" dirty="0">
                <a:solidFill>
                  <a:srgbClr val="FEFEFE"/>
                </a:solidFill>
                <a:latin typeface="Century Gothic" panose="020B0502020202020204" pitchFamily="34" charset="0"/>
                <a:cs typeface="Arial" panose="020B0604020202020204" pitchFamily="34" charset="0"/>
              </a:rPr>
              <a:t>4.3 billion kWh/ year</a:t>
            </a:r>
            <a:endParaRPr sz="1979" kern="0" dirty="0">
              <a:solidFill>
                <a:sysClr val="windowText" lastClr="000000"/>
              </a:solidFill>
              <a:latin typeface="Century Gothic" panose="020B0502020202020204" pitchFamily="34" charset="0"/>
              <a:cs typeface="Arial" panose="020B0604020202020204" pitchFamily="34" charset="0"/>
            </a:endParaRPr>
          </a:p>
        </p:txBody>
      </p:sp>
      <p:sp>
        <p:nvSpPr>
          <p:cNvPr id="74" name="TextBox 73"/>
          <p:cNvSpPr txBox="1"/>
          <p:nvPr/>
        </p:nvSpPr>
        <p:spPr>
          <a:xfrm>
            <a:off x="14470080" y="10117963"/>
            <a:ext cx="5558383" cy="295337"/>
          </a:xfrm>
          <a:prstGeom prst="rect">
            <a:avLst/>
          </a:prstGeom>
          <a:noFill/>
        </p:spPr>
        <p:txBody>
          <a:bodyPr wrap="square" rtlCol="0">
            <a:spAutoFit/>
          </a:bodyPr>
          <a:lstStyle/>
          <a:p>
            <a:pPr defTabSz="1507846">
              <a:defRPr/>
            </a:pPr>
            <a:r>
              <a:rPr lang="en-US" sz="1319" i="1" dirty="0">
                <a:solidFill>
                  <a:prstClr val="black"/>
                </a:solidFill>
                <a:latin typeface="Century Gothic" panose="020B0502020202020204" pitchFamily="34" charset="0"/>
                <a:cs typeface="Arial" panose="020B0604020202020204" pitchFamily="34" charset="0"/>
              </a:rPr>
              <a:t>Source: Ministry of Energy of the Republic of Kazakhstan</a:t>
            </a:r>
            <a:endParaRPr lang="ru-RU" sz="1319" i="1" dirty="0">
              <a:solidFill>
                <a:prstClr val="black"/>
              </a:solidFill>
              <a:latin typeface="Century Gothic" panose="020B0502020202020204" pitchFamily="34" charset="0"/>
              <a:cs typeface="Arial" panose="020B0604020202020204" pitchFamily="34" charset="0"/>
            </a:endParaRPr>
          </a:p>
        </p:txBody>
      </p:sp>
      <p:sp>
        <p:nvSpPr>
          <p:cNvPr id="80" name="object 106">
            <a:extLst>
              <a:ext uri="{FF2B5EF4-FFF2-40B4-BE49-F238E27FC236}">
                <a16:creationId xmlns:a16="http://schemas.microsoft.com/office/drawing/2014/main" id="{49C30C96-5790-4349-BE85-6FAC5C03F920}"/>
              </a:ext>
            </a:extLst>
          </p:cNvPr>
          <p:cNvSpPr/>
          <p:nvPr/>
        </p:nvSpPr>
        <p:spPr>
          <a:xfrm>
            <a:off x="28259782" y="7062661"/>
            <a:ext cx="658302" cy="729110"/>
          </a:xfrm>
          <a:prstGeom prst="rect">
            <a:avLst/>
          </a:prstGeom>
          <a:blipFill>
            <a:blip r:embed="rId5" cstate="print"/>
            <a:stretch>
              <a:fillRect/>
            </a:stretch>
          </a:blipFill>
        </p:spPr>
        <p:txBody>
          <a:bodyPr wrap="square" lIns="0" tIns="0" rIns="0" bIns="0" rtlCol="0"/>
          <a:lstStyle/>
          <a:p>
            <a:pPr defTabSz="1507846"/>
            <a:endParaRPr sz="2968">
              <a:solidFill>
                <a:prstClr val="black"/>
              </a:solidFill>
              <a:latin typeface="Calibri" panose="020F0502020204030204"/>
            </a:endParaRPr>
          </a:p>
        </p:txBody>
      </p:sp>
      <p:graphicFrame>
        <p:nvGraphicFramePr>
          <p:cNvPr id="2" name="Схема 1">
            <a:extLst>
              <a:ext uri="{FF2B5EF4-FFF2-40B4-BE49-F238E27FC236}">
                <a16:creationId xmlns:a16="http://schemas.microsoft.com/office/drawing/2014/main" id="{68430C5A-BCD4-6B46-B510-84CC0F50922D}"/>
              </a:ext>
            </a:extLst>
          </p:cNvPr>
          <p:cNvGraphicFramePr/>
          <p:nvPr/>
        </p:nvGraphicFramePr>
        <p:xfrm>
          <a:off x="703567" y="2066668"/>
          <a:ext cx="12905642" cy="55272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6" name="TextBox 55">
            <a:extLst>
              <a:ext uri="{FF2B5EF4-FFF2-40B4-BE49-F238E27FC236}">
                <a16:creationId xmlns:a16="http://schemas.microsoft.com/office/drawing/2014/main" id="{81E7F70B-B52E-9E46-BA49-0679C2660BCB}"/>
              </a:ext>
            </a:extLst>
          </p:cNvPr>
          <p:cNvSpPr txBox="1"/>
          <p:nvPr/>
        </p:nvSpPr>
        <p:spPr>
          <a:xfrm>
            <a:off x="957380" y="8785355"/>
            <a:ext cx="1558439" cy="803040"/>
          </a:xfrm>
          <a:prstGeom prst="rect">
            <a:avLst/>
          </a:prstGeom>
          <a:noFill/>
        </p:spPr>
        <p:txBody>
          <a:bodyPr wrap="none" rtlCol="0">
            <a:spAutoFit/>
          </a:bodyPr>
          <a:lstStyle/>
          <a:p>
            <a:pPr algn="ctr" defTabSz="1507846"/>
            <a:r>
              <a:rPr lang="en-US" sz="2309" b="1" dirty="0">
                <a:solidFill>
                  <a:srgbClr val="E7E6E6">
                    <a:lumMod val="50000"/>
                  </a:srgbClr>
                </a:solidFill>
                <a:latin typeface="Century Gothic" panose="020B0502020202020204" pitchFamily="34" charset="0"/>
              </a:rPr>
              <a:t>WPP</a:t>
            </a:r>
          </a:p>
          <a:p>
            <a:pPr algn="ctr" defTabSz="1507846"/>
            <a:r>
              <a:rPr lang="en-US" sz="2309" dirty="0">
                <a:solidFill>
                  <a:srgbClr val="E7E6E6">
                    <a:lumMod val="50000"/>
                  </a:srgbClr>
                </a:solidFill>
                <a:latin typeface="Century Gothic" panose="020B0502020202020204" pitchFamily="34" charset="0"/>
              </a:rPr>
              <a:t>1 108 MW</a:t>
            </a:r>
          </a:p>
        </p:txBody>
      </p:sp>
      <p:sp>
        <p:nvSpPr>
          <p:cNvPr id="57" name="TextBox 56">
            <a:extLst>
              <a:ext uri="{FF2B5EF4-FFF2-40B4-BE49-F238E27FC236}">
                <a16:creationId xmlns:a16="http://schemas.microsoft.com/office/drawing/2014/main" id="{7024783C-D656-6344-9C8E-42BD2F9D5634}"/>
              </a:ext>
            </a:extLst>
          </p:cNvPr>
          <p:cNvSpPr txBox="1"/>
          <p:nvPr/>
        </p:nvSpPr>
        <p:spPr>
          <a:xfrm>
            <a:off x="3076450" y="8781587"/>
            <a:ext cx="1476687" cy="803040"/>
          </a:xfrm>
          <a:prstGeom prst="rect">
            <a:avLst/>
          </a:prstGeom>
          <a:noFill/>
        </p:spPr>
        <p:txBody>
          <a:bodyPr wrap="none" rtlCol="0">
            <a:spAutoFit/>
          </a:bodyPr>
          <a:lstStyle/>
          <a:p>
            <a:pPr algn="ctr" defTabSz="1507846"/>
            <a:r>
              <a:rPr lang="en-US" sz="2309" b="1" dirty="0">
                <a:solidFill>
                  <a:srgbClr val="E7E6E6">
                    <a:lumMod val="50000"/>
                  </a:srgbClr>
                </a:solidFill>
                <a:latin typeface="Century Gothic" panose="020B0502020202020204" pitchFamily="34" charset="0"/>
              </a:rPr>
              <a:t>SES</a:t>
            </a:r>
          </a:p>
          <a:p>
            <a:pPr algn="ctr" defTabSz="1507846"/>
            <a:r>
              <a:rPr lang="en-US" sz="2309" dirty="0">
                <a:solidFill>
                  <a:srgbClr val="E7E6E6">
                    <a:lumMod val="50000"/>
                  </a:srgbClr>
                </a:solidFill>
                <a:latin typeface="Century Gothic" panose="020B0502020202020204" pitchFamily="34" charset="0"/>
              </a:rPr>
              <a:t>1148 MW</a:t>
            </a:r>
          </a:p>
        </p:txBody>
      </p:sp>
      <p:sp>
        <p:nvSpPr>
          <p:cNvPr id="59" name="TextBox 58">
            <a:extLst>
              <a:ext uri="{FF2B5EF4-FFF2-40B4-BE49-F238E27FC236}">
                <a16:creationId xmlns:a16="http://schemas.microsoft.com/office/drawing/2014/main" id="{D9684265-1F6E-D04F-ADE7-3A28547D3D57}"/>
              </a:ext>
            </a:extLst>
          </p:cNvPr>
          <p:cNvSpPr txBox="1"/>
          <p:nvPr/>
        </p:nvSpPr>
        <p:spPr>
          <a:xfrm>
            <a:off x="5051617" y="8771284"/>
            <a:ext cx="1313181" cy="803040"/>
          </a:xfrm>
          <a:prstGeom prst="rect">
            <a:avLst/>
          </a:prstGeom>
          <a:noFill/>
        </p:spPr>
        <p:txBody>
          <a:bodyPr wrap="none" rtlCol="0">
            <a:spAutoFit/>
          </a:bodyPr>
          <a:lstStyle/>
          <a:p>
            <a:pPr algn="ctr" defTabSz="1507846"/>
            <a:r>
              <a:rPr lang="en-US" sz="2309" b="1" dirty="0">
                <a:solidFill>
                  <a:srgbClr val="E7E6E6">
                    <a:lumMod val="50000"/>
                  </a:srgbClr>
                </a:solidFill>
                <a:latin typeface="Century Gothic" panose="020B0502020202020204" pitchFamily="34" charset="0"/>
              </a:rPr>
              <a:t>HPS</a:t>
            </a:r>
            <a:endParaRPr lang="ru-RU" sz="2309" b="1" dirty="0">
              <a:solidFill>
                <a:srgbClr val="E7E6E6">
                  <a:lumMod val="50000"/>
                </a:srgbClr>
              </a:solidFill>
              <a:latin typeface="Century Gothic" panose="020B0502020202020204" pitchFamily="34" charset="0"/>
            </a:endParaRPr>
          </a:p>
          <a:p>
            <a:pPr algn="ctr" defTabSz="1507846"/>
            <a:r>
              <a:rPr lang="en-US" sz="2309" dirty="0">
                <a:solidFill>
                  <a:srgbClr val="E7E6E6">
                    <a:lumMod val="50000"/>
                  </a:srgbClr>
                </a:solidFill>
                <a:latin typeface="Century Gothic" panose="020B0502020202020204" pitchFamily="34" charset="0"/>
              </a:rPr>
              <a:t>270 MW</a:t>
            </a:r>
          </a:p>
        </p:txBody>
      </p:sp>
      <p:sp>
        <p:nvSpPr>
          <p:cNvPr id="61" name="TextBox 60">
            <a:extLst>
              <a:ext uri="{FF2B5EF4-FFF2-40B4-BE49-F238E27FC236}">
                <a16:creationId xmlns:a16="http://schemas.microsoft.com/office/drawing/2014/main" id="{CAC7A4AA-B8DE-E442-A903-E1B3F21A857A}"/>
              </a:ext>
            </a:extLst>
          </p:cNvPr>
          <p:cNvSpPr txBox="1"/>
          <p:nvPr/>
        </p:nvSpPr>
        <p:spPr>
          <a:xfrm>
            <a:off x="7159031" y="8775883"/>
            <a:ext cx="986167" cy="803040"/>
          </a:xfrm>
          <a:prstGeom prst="rect">
            <a:avLst/>
          </a:prstGeom>
          <a:noFill/>
        </p:spPr>
        <p:txBody>
          <a:bodyPr wrap="none" rtlCol="0">
            <a:spAutoFit/>
          </a:bodyPr>
          <a:lstStyle/>
          <a:p>
            <a:pPr algn="ctr" defTabSz="1507846"/>
            <a:r>
              <a:rPr lang="en-US" sz="2309" b="1" dirty="0">
                <a:solidFill>
                  <a:srgbClr val="E7E6E6">
                    <a:lumMod val="50000"/>
                  </a:srgbClr>
                </a:solidFill>
                <a:latin typeface="Century Gothic" panose="020B0502020202020204" pitchFamily="34" charset="0"/>
              </a:rPr>
              <a:t>BGP</a:t>
            </a:r>
            <a:endParaRPr lang="ru-RU" sz="2309" b="1" dirty="0">
              <a:solidFill>
                <a:srgbClr val="E7E6E6">
                  <a:lumMod val="50000"/>
                </a:srgbClr>
              </a:solidFill>
              <a:latin typeface="Century Gothic" panose="020B0502020202020204" pitchFamily="34" charset="0"/>
            </a:endParaRPr>
          </a:p>
          <a:p>
            <a:pPr algn="ctr" defTabSz="1507846"/>
            <a:r>
              <a:rPr lang="en-US" sz="2309" dirty="0">
                <a:solidFill>
                  <a:srgbClr val="E7E6E6">
                    <a:lumMod val="50000"/>
                  </a:srgbClr>
                </a:solidFill>
                <a:latin typeface="Century Gothic" panose="020B0502020202020204" pitchFamily="34" charset="0"/>
              </a:rPr>
              <a:t>2 MW</a:t>
            </a:r>
          </a:p>
        </p:txBody>
      </p:sp>
      <p:sp>
        <p:nvSpPr>
          <p:cNvPr id="62" name="TextBox 61">
            <a:extLst>
              <a:ext uri="{FF2B5EF4-FFF2-40B4-BE49-F238E27FC236}">
                <a16:creationId xmlns:a16="http://schemas.microsoft.com/office/drawing/2014/main" id="{C61EA6E6-15DD-C84B-9C0C-4E3893B03995}"/>
              </a:ext>
            </a:extLst>
          </p:cNvPr>
          <p:cNvSpPr txBox="1"/>
          <p:nvPr/>
        </p:nvSpPr>
        <p:spPr>
          <a:xfrm>
            <a:off x="8354293" y="8466970"/>
            <a:ext cx="5913409" cy="1107354"/>
          </a:xfrm>
          <a:prstGeom prst="rect">
            <a:avLst/>
          </a:prstGeom>
          <a:noFill/>
        </p:spPr>
        <p:txBody>
          <a:bodyPr wrap="square" rtlCol="0">
            <a:spAutoFit/>
          </a:bodyPr>
          <a:lstStyle/>
          <a:p>
            <a:pPr algn="ctr" defTabSz="1507846"/>
            <a:r>
              <a:rPr lang="en-US" sz="2638" b="1" dirty="0">
                <a:solidFill>
                  <a:srgbClr val="E7E6E6">
                    <a:lumMod val="50000"/>
                  </a:srgbClr>
                </a:solidFill>
                <a:latin typeface="Century Gothic" panose="020B0502020202020204" pitchFamily="34" charset="0"/>
                <a:cs typeface="Arial" panose="020B0604020202020204" pitchFamily="34" charset="0"/>
              </a:rPr>
              <a:t>TOTAL CAPACITY </a:t>
            </a:r>
          </a:p>
          <a:p>
            <a:pPr algn="ctr" defTabSz="1507846"/>
            <a:r>
              <a:rPr lang="kk-KZ" sz="3958" b="1" dirty="0">
                <a:solidFill>
                  <a:srgbClr val="45B7E9"/>
                </a:solidFill>
                <a:latin typeface="Century Gothic" panose="020B0502020202020204" pitchFamily="34" charset="0"/>
                <a:cs typeface="Arial" panose="020B0604020202020204" pitchFamily="34" charset="0"/>
              </a:rPr>
              <a:t>2</a:t>
            </a:r>
            <a:r>
              <a:rPr lang="en-US" sz="3958" b="1" dirty="0">
                <a:solidFill>
                  <a:srgbClr val="45B7E9"/>
                </a:solidFill>
                <a:latin typeface="Century Gothic" panose="020B0502020202020204" pitchFamily="34" charset="0"/>
                <a:cs typeface="Arial" panose="020B0604020202020204" pitchFamily="34" charset="0"/>
              </a:rPr>
              <a:t>525MW</a:t>
            </a:r>
            <a:r>
              <a:rPr lang="kk-KZ" sz="3958" b="1" dirty="0">
                <a:solidFill>
                  <a:srgbClr val="45B7E9"/>
                </a:solidFill>
                <a:latin typeface="Century Gothic" panose="020B0502020202020204" pitchFamily="34" charset="0"/>
                <a:cs typeface="Arial" panose="020B0604020202020204" pitchFamily="34" charset="0"/>
              </a:rPr>
              <a:t> </a:t>
            </a:r>
            <a:endParaRPr lang="ru-RU" sz="2309" b="1" dirty="0">
              <a:solidFill>
                <a:prstClr val="black"/>
              </a:solidFill>
              <a:latin typeface="Century Gothic" panose="020B0502020202020204" pitchFamily="34" charset="0"/>
            </a:endParaRPr>
          </a:p>
        </p:txBody>
      </p:sp>
      <p:sp>
        <p:nvSpPr>
          <p:cNvPr id="68" name="TextBox 67">
            <a:extLst>
              <a:ext uri="{FF2B5EF4-FFF2-40B4-BE49-F238E27FC236}">
                <a16:creationId xmlns:a16="http://schemas.microsoft.com/office/drawing/2014/main" id="{6A83DC76-EA9C-5C48-B58F-55A61752129A}"/>
              </a:ext>
            </a:extLst>
          </p:cNvPr>
          <p:cNvSpPr txBox="1"/>
          <p:nvPr/>
        </p:nvSpPr>
        <p:spPr>
          <a:xfrm>
            <a:off x="9263984" y="7444897"/>
            <a:ext cx="4094026" cy="955005"/>
          </a:xfrm>
          <a:prstGeom prst="rect">
            <a:avLst/>
          </a:prstGeom>
          <a:noFill/>
        </p:spPr>
        <p:txBody>
          <a:bodyPr wrap="square" rtlCol="0">
            <a:spAutoFit/>
          </a:bodyPr>
          <a:lstStyle/>
          <a:p>
            <a:pPr algn="ctr" defTabSz="1507846"/>
            <a:r>
              <a:rPr lang="en-US" sz="2638" b="1" dirty="0">
                <a:solidFill>
                  <a:srgbClr val="E7E6E6">
                    <a:lumMod val="50000"/>
                  </a:srgbClr>
                </a:solidFill>
                <a:latin typeface="Century Gothic" panose="020B0502020202020204" pitchFamily="34" charset="0"/>
                <a:ea typeface="Century Gothic"/>
                <a:cs typeface="Century Gothic"/>
                <a:sym typeface="Century Gothic"/>
              </a:rPr>
              <a:t>CURRENT SITUATION</a:t>
            </a:r>
          </a:p>
          <a:p>
            <a:pPr algn="ctr" defTabSz="1507846"/>
            <a:r>
              <a:rPr lang="ru-RU" sz="2638" dirty="0">
                <a:solidFill>
                  <a:srgbClr val="C00000"/>
                </a:solidFill>
                <a:latin typeface="Century Gothic" panose="020B0502020202020204" pitchFamily="34" charset="0"/>
                <a:ea typeface="Century Gothic"/>
                <a:cs typeface="Century Gothic"/>
                <a:sym typeface="Century Gothic"/>
              </a:rPr>
              <a:t>(</a:t>
            </a:r>
            <a:r>
              <a:rPr lang="en-US" sz="2638" dirty="0">
                <a:solidFill>
                  <a:srgbClr val="C00000"/>
                </a:solidFill>
                <a:latin typeface="Century Gothic" panose="020B0502020202020204" pitchFamily="34" charset="0"/>
                <a:ea typeface="Century Gothic"/>
                <a:cs typeface="Century Gothic"/>
                <a:sym typeface="Century Gothic"/>
              </a:rPr>
              <a:t>share of RES </a:t>
            </a:r>
            <a:r>
              <a:rPr lang="ru-RU" sz="2638" dirty="0">
                <a:solidFill>
                  <a:srgbClr val="C00000"/>
                </a:solidFill>
                <a:latin typeface="Century Gothic" panose="020B0502020202020204" pitchFamily="34" charset="0"/>
                <a:ea typeface="Century Gothic"/>
                <a:cs typeface="Century Gothic"/>
                <a:sym typeface="Century Gothic"/>
              </a:rPr>
              <a:t>– 5,8 %</a:t>
            </a:r>
            <a:r>
              <a:rPr lang="ru-RU" sz="2968" dirty="0">
                <a:solidFill>
                  <a:srgbClr val="C00000"/>
                </a:solidFill>
                <a:latin typeface="Century Gothic" panose="020B0502020202020204" pitchFamily="34" charset="0"/>
                <a:ea typeface="Century Gothic"/>
                <a:cs typeface="Century Gothic"/>
                <a:sym typeface="Century Gothic"/>
              </a:rPr>
              <a:t>)</a:t>
            </a:r>
            <a:endParaRPr lang="ru-RU" sz="2638" dirty="0">
              <a:solidFill>
                <a:srgbClr val="C00000"/>
              </a:solidFill>
              <a:latin typeface="Century Gothic" panose="020B0502020202020204" pitchFamily="34" charset="0"/>
              <a:ea typeface="Century Gothic"/>
              <a:cs typeface="Century Gothic"/>
              <a:sym typeface="Century Gothic"/>
            </a:endParaRPr>
          </a:p>
        </p:txBody>
      </p:sp>
      <p:pic>
        <p:nvPicPr>
          <p:cNvPr id="30" name="Рисунок 29">
            <a:extLst>
              <a:ext uri="{FF2B5EF4-FFF2-40B4-BE49-F238E27FC236}">
                <a16:creationId xmlns:a16="http://schemas.microsoft.com/office/drawing/2014/main" id="{13FE87F7-8BAC-B04E-9898-172F4DAB2B1F}"/>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91356" y="7804490"/>
            <a:ext cx="1337671" cy="876918"/>
          </a:xfrm>
          <a:prstGeom prst="rect">
            <a:avLst/>
          </a:prstGeom>
        </p:spPr>
      </p:pic>
      <p:pic>
        <p:nvPicPr>
          <p:cNvPr id="31" name="Рисунок 30">
            <a:extLst>
              <a:ext uri="{FF2B5EF4-FFF2-40B4-BE49-F238E27FC236}">
                <a16:creationId xmlns:a16="http://schemas.microsoft.com/office/drawing/2014/main" id="{5E133C2D-A7E1-2444-A033-0FC5C87E28D3}"/>
              </a:ext>
            </a:extLst>
          </p:cNvPr>
          <p:cNvPicPr>
            <a:picLocks noChangeAspect="1"/>
          </p:cNvPicPr>
          <p:nvPr/>
        </p:nvPicPr>
        <p:blipFill>
          <a:blip r:embed="rId12">
            <a:duotone>
              <a:schemeClr val="accent6">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908161" y="7256088"/>
            <a:ext cx="1724811" cy="1724811"/>
          </a:xfrm>
          <a:prstGeom prst="rect">
            <a:avLst/>
          </a:prstGeom>
        </p:spPr>
      </p:pic>
      <p:pic>
        <p:nvPicPr>
          <p:cNvPr id="32" name="Рисунок 31">
            <a:extLst>
              <a:ext uri="{FF2B5EF4-FFF2-40B4-BE49-F238E27FC236}">
                <a16:creationId xmlns:a16="http://schemas.microsoft.com/office/drawing/2014/main" id="{31EBDE74-4ECB-CD4F-A24F-741D5248E100}"/>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5156" y="7461860"/>
            <a:ext cx="1446092" cy="1446092"/>
          </a:xfrm>
          <a:prstGeom prst="rect">
            <a:avLst/>
          </a:prstGeom>
        </p:spPr>
      </p:pic>
      <p:sp>
        <p:nvSpPr>
          <p:cNvPr id="33" name="object 4">
            <a:extLst>
              <a:ext uri="{FF2B5EF4-FFF2-40B4-BE49-F238E27FC236}">
                <a16:creationId xmlns:a16="http://schemas.microsoft.com/office/drawing/2014/main" id="{C484B9B6-11D8-2547-814F-2A5CE972CF5A}"/>
              </a:ext>
            </a:extLst>
          </p:cNvPr>
          <p:cNvSpPr/>
          <p:nvPr/>
        </p:nvSpPr>
        <p:spPr>
          <a:xfrm>
            <a:off x="1417946" y="10282921"/>
            <a:ext cx="4908824" cy="923468"/>
          </a:xfrm>
          <a:prstGeom prst="rect">
            <a:avLst/>
          </a:prstGeom>
          <a:blipFill>
            <a:blip r:embed="rId14" cstate="print"/>
            <a:stretch>
              <a:fillRect/>
            </a:stretch>
          </a:blipFill>
        </p:spPr>
        <p:txBody>
          <a:bodyPr wrap="square" lIns="0" tIns="0" rIns="0" bIns="0" rtlCol="0"/>
          <a:lstStyle/>
          <a:p>
            <a:pPr defTabSz="1507846"/>
            <a:endParaRPr sz="1801">
              <a:solidFill>
                <a:prstClr val="black"/>
              </a:solidFill>
              <a:latin typeface="Calibri" panose="020F0502020204030204"/>
            </a:endParaRPr>
          </a:p>
        </p:txBody>
      </p:sp>
      <p:sp>
        <p:nvSpPr>
          <p:cNvPr id="34" name="object 5">
            <a:extLst>
              <a:ext uri="{FF2B5EF4-FFF2-40B4-BE49-F238E27FC236}">
                <a16:creationId xmlns:a16="http://schemas.microsoft.com/office/drawing/2014/main" id="{60B5C2BC-F324-F54C-8D8F-78B8F04004D6}"/>
              </a:ext>
            </a:extLst>
          </p:cNvPr>
          <p:cNvSpPr/>
          <p:nvPr/>
        </p:nvSpPr>
        <p:spPr>
          <a:xfrm>
            <a:off x="1483280" y="10071844"/>
            <a:ext cx="18018130"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pPr defTabSz="1507846"/>
            <a:endParaRPr sz="1801">
              <a:solidFill>
                <a:prstClr val="black"/>
              </a:solidFill>
              <a:latin typeface="Calibri" panose="020F0502020204030204"/>
            </a:endParaRPr>
          </a:p>
        </p:txBody>
      </p:sp>
      <p:pic>
        <p:nvPicPr>
          <p:cNvPr id="4" name="Рисунок 3">
            <a:extLst>
              <a:ext uri="{FF2B5EF4-FFF2-40B4-BE49-F238E27FC236}">
                <a16:creationId xmlns:a16="http://schemas.microsoft.com/office/drawing/2014/main" id="{9BB7FAEC-E15E-E14F-B6D0-47BFDC5F576E}"/>
              </a:ext>
            </a:extLst>
          </p:cNvPr>
          <p:cNvPicPr>
            <a:picLocks noChangeAspect="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39275" y="7489990"/>
            <a:ext cx="1537237" cy="1389831"/>
          </a:xfrm>
          <a:prstGeom prst="rect">
            <a:avLst/>
          </a:prstGeom>
        </p:spPr>
      </p:pic>
    </p:spTree>
    <p:extLst>
      <p:ext uri="{BB962C8B-B14F-4D97-AF65-F5344CB8AC3E}">
        <p14:creationId xmlns:p14="http://schemas.microsoft.com/office/powerpoint/2010/main" val="201650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17946" y="1520662"/>
            <a:ext cx="18143851"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pPr defTabSz="1507846"/>
            <a:endParaRPr sz="1801">
              <a:solidFill>
                <a:prstClr val="black"/>
              </a:solidFill>
              <a:latin typeface="Calibri" panose="020F0502020204030204"/>
            </a:endParaRPr>
          </a:p>
        </p:txBody>
      </p:sp>
      <p:sp>
        <p:nvSpPr>
          <p:cNvPr id="4" name="object 4"/>
          <p:cNvSpPr/>
          <p:nvPr/>
        </p:nvSpPr>
        <p:spPr>
          <a:xfrm>
            <a:off x="1417946" y="10282921"/>
            <a:ext cx="4908824" cy="923468"/>
          </a:xfrm>
          <a:prstGeom prst="rect">
            <a:avLst/>
          </a:prstGeom>
          <a:blipFill>
            <a:blip r:embed="rId2" cstate="print"/>
            <a:stretch>
              <a:fillRect/>
            </a:stretch>
          </a:blipFill>
        </p:spPr>
        <p:txBody>
          <a:bodyPr wrap="square" lIns="0" tIns="0" rIns="0" bIns="0" rtlCol="0"/>
          <a:lstStyle/>
          <a:p>
            <a:pPr defTabSz="1507846"/>
            <a:endParaRPr sz="1801">
              <a:solidFill>
                <a:prstClr val="black"/>
              </a:solidFill>
              <a:latin typeface="Calibri" panose="020F0502020204030204"/>
            </a:endParaRPr>
          </a:p>
        </p:txBody>
      </p:sp>
      <p:sp>
        <p:nvSpPr>
          <p:cNvPr id="5" name="object 5"/>
          <p:cNvSpPr/>
          <p:nvPr/>
        </p:nvSpPr>
        <p:spPr>
          <a:xfrm>
            <a:off x="1483280" y="10071844"/>
            <a:ext cx="18018130"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pPr defTabSz="1507846"/>
            <a:endParaRPr sz="1801">
              <a:solidFill>
                <a:prstClr val="black"/>
              </a:solidFill>
              <a:latin typeface="Calibri" panose="020F0502020204030204"/>
            </a:endParaRPr>
          </a:p>
        </p:txBody>
      </p:sp>
      <p:sp>
        <p:nvSpPr>
          <p:cNvPr id="6" name="object 6"/>
          <p:cNvSpPr/>
          <p:nvPr/>
        </p:nvSpPr>
        <p:spPr>
          <a:xfrm>
            <a:off x="7004050" y="3243651"/>
            <a:ext cx="12320585" cy="6740756"/>
          </a:xfrm>
          <a:prstGeom prst="rect">
            <a:avLst/>
          </a:prstGeom>
          <a:blipFill>
            <a:blip r:embed="rId3" cstate="print">
              <a:alphaModFix amt="70000"/>
              <a:duotone>
                <a:schemeClr val="accent6">
                  <a:shade val="45000"/>
                  <a:satMod val="135000"/>
                </a:schemeClr>
                <a:prstClr val="white"/>
              </a:duotone>
            </a:blip>
            <a:stretch>
              <a:fillRect/>
            </a:stretch>
          </a:blipFill>
        </p:spPr>
        <p:txBody>
          <a:bodyPr wrap="square" lIns="0" tIns="0" rIns="0" bIns="0" rtlCol="0"/>
          <a:lstStyle/>
          <a:p>
            <a:pPr defTabSz="1507846"/>
            <a:endParaRPr sz="1801">
              <a:solidFill>
                <a:prstClr val="black"/>
              </a:solidFill>
              <a:latin typeface="Calibri" panose="020F0502020204030204"/>
            </a:endParaRPr>
          </a:p>
        </p:txBody>
      </p:sp>
      <p:sp>
        <p:nvSpPr>
          <p:cNvPr id="11" name="Прямоугольник 10">
            <a:extLst>
              <a:ext uri="{FF2B5EF4-FFF2-40B4-BE49-F238E27FC236}">
                <a16:creationId xmlns:a16="http://schemas.microsoft.com/office/drawing/2014/main" id="{044854BA-1A5D-7647-B763-746C77A97DEE}"/>
              </a:ext>
            </a:extLst>
          </p:cNvPr>
          <p:cNvSpPr/>
          <p:nvPr/>
        </p:nvSpPr>
        <p:spPr>
          <a:xfrm rot="10800000">
            <a:off x="-2" y="-20225"/>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12" name="Picture 2" descr="Image result for kazakh invest logo png">
            <a:extLst>
              <a:ext uri="{FF2B5EF4-FFF2-40B4-BE49-F238E27FC236}">
                <a16:creationId xmlns:a16="http://schemas.microsoft.com/office/drawing/2014/main" id="{CB8A2312-510A-A846-9137-33BB281ABEB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0" y="-28514"/>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67EE5AA4-B43D-FA85-0CE7-C7418F1ED045}"/>
              </a:ext>
            </a:extLst>
          </p:cNvPr>
          <p:cNvSpPr/>
          <p:nvPr/>
        </p:nvSpPr>
        <p:spPr>
          <a:xfrm>
            <a:off x="1066966" y="2514032"/>
            <a:ext cx="452342" cy="464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609" tIns="58805" rIns="117609" bIns="58805" rtlCol="0" anchor="ctr"/>
          <a:lstStyle/>
          <a:p>
            <a:pPr algn="ctr" defTabSz="477799" eaLnBrk="0" fontAlgn="base" hangingPunct="0">
              <a:spcBef>
                <a:spcPct val="0"/>
              </a:spcBef>
              <a:spcAft>
                <a:spcPct val="0"/>
              </a:spcAft>
              <a:defRPr/>
            </a:pPr>
            <a:r>
              <a:rPr lang="ru-RU" sz="2309" dirty="0">
                <a:solidFill>
                  <a:prstClr val="white"/>
                </a:solidFill>
                <a:latin typeface="Century Gothic" panose="020B0502020202020204" pitchFamily="34" charset="0"/>
              </a:rPr>
              <a:t>1</a:t>
            </a:r>
          </a:p>
        </p:txBody>
      </p:sp>
      <p:sp>
        <p:nvSpPr>
          <p:cNvPr id="7" name="Прямоугольник 6">
            <a:extLst>
              <a:ext uri="{FF2B5EF4-FFF2-40B4-BE49-F238E27FC236}">
                <a16:creationId xmlns:a16="http://schemas.microsoft.com/office/drawing/2014/main" id="{1EA6F2BC-796D-D27D-9573-7E4489064C0F}"/>
              </a:ext>
            </a:extLst>
          </p:cNvPr>
          <p:cNvSpPr/>
          <p:nvPr/>
        </p:nvSpPr>
        <p:spPr>
          <a:xfrm>
            <a:off x="1066966" y="3327223"/>
            <a:ext cx="452342" cy="464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609" tIns="58805" rIns="117609" bIns="58805" rtlCol="0" anchor="ctr"/>
          <a:lstStyle/>
          <a:p>
            <a:pPr algn="ctr" defTabSz="477799" eaLnBrk="0" fontAlgn="base" hangingPunct="0">
              <a:spcBef>
                <a:spcPct val="0"/>
              </a:spcBef>
              <a:spcAft>
                <a:spcPct val="0"/>
              </a:spcAft>
              <a:defRPr/>
            </a:pPr>
            <a:r>
              <a:rPr lang="ru-RU" sz="2309" dirty="0">
                <a:solidFill>
                  <a:prstClr val="white"/>
                </a:solidFill>
                <a:latin typeface="Century Gothic" panose="020B0502020202020204" pitchFamily="34" charset="0"/>
              </a:rPr>
              <a:t>2</a:t>
            </a:r>
          </a:p>
        </p:txBody>
      </p:sp>
      <p:sp>
        <p:nvSpPr>
          <p:cNvPr id="8" name="Прямоугольник 7">
            <a:extLst>
              <a:ext uri="{FF2B5EF4-FFF2-40B4-BE49-F238E27FC236}">
                <a16:creationId xmlns:a16="http://schemas.microsoft.com/office/drawing/2014/main" id="{69654EE1-5B33-A907-9702-DDB0FCF3A795}"/>
              </a:ext>
            </a:extLst>
          </p:cNvPr>
          <p:cNvSpPr/>
          <p:nvPr/>
        </p:nvSpPr>
        <p:spPr>
          <a:xfrm>
            <a:off x="1059643" y="4145726"/>
            <a:ext cx="452342" cy="464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609" tIns="58805" rIns="117609" bIns="58805" rtlCol="0" anchor="ctr"/>
          <a:lstStyle/>
          <a:p>
            <a:pPr algn="ctr" defTabSz="477799" eaLnBrk="0" fontAlgn="base" hangingPunct="0">
              <a:spcBef>
                <a:spcPct val="0"/>
              </a:spcBef>
              <a:spcAft>
                <a:spcPct val="0"/>
              </a:spcAft>
              <a:defRPr/>
            </a:pPr>
            <a:r>
              <a:rPr lang="en-US" sz="2309" dirty="0">
                <a:solidFill>
                  <a:prstClr val="white"/>
                </a:solidFill>
                <a:latin typeface="Century Gothic" panose="020B0502020202020204" pitchFamily="34" charset="0"/>
              </a:rPr>
              <a:t>3</a:t>
            </a:r>
            <a:endParaRPr lang="ru-RU" sz="2309" dirty="0">
              <a:solidFill>
                <a:prstClr val="white"/>
              </a:solidFill>
              <a:latin typeface="Century Gothic" panose="020B0502020202020204" pitchFamily="34" charset="0"/>
            </a:endParaRPr>
          </a:p>
        </p:txBody>
      </p:sp>
      <p:sp>
        <p:nvSpPr>
          <p:cNvPr id="9" name="Прямоугольник 8">
            <a:extLst>
              <a:ext uri="{FF2B5EF4-FFF2-40B4-BE49-F238E27FC236}">
                <a16:creationId xmlns:a16="http://schemas.microsoft.com/office/drawing/2014/main" id="{06F365A9-51FE-FFDC-7445-8D3000FBF90E}"/>
              </a:ext>
            </a:extLst>
          </p:cNvPr>
          <p:cNvSpPr/>
          <p:nvPr/>
        </p:nvSpPr>
        <p:spPr>
          <a:xfrm>
            <a:off x="1059643" y="4972659"/>
            <a:ext cx="452342" cy="464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609" tIns="58805" rIns="117609" bIns="58805" rtlCol="0" anchor="ctr"/>
          <a:lstStyle/>
          <a:p>
            <a:pPr algn="ctr" defTabSz="477799" eaLnBrk="0" fontAlgn="base" hangingPunct="0">
              <a:spcBef>
                <a:spcPct val="0"/>
              </a:spcBef>
              <a:spcAft>
                <a:spcPct val="0"/>
              </a:spcAft>
              <a:defRPr/>
            </a:pPr>
            <a:r>
              <a:rPr lang="en-US" sz="2309" dirty="0">
                <a:solidFill>
                  <a:prstClr val="white"/>
                </a:solidFill>
                <a:latin typeface="Century Gothic" panose="020B0502020202020204" pitchFamily="34" charset="0"/>
              </a:rPr>
              <a:t>4</a:t>
            </a:r>
            <a:endParaRPr lang="ru-RU" sz="2309" dirty="0">
              <a:solidFill>
                <a:prstClr val="white"/>
              </a:solidFill>
              <a:latin typeface="Century Gothic" panose="020B0502020202020204" pitchFamily="34" charset="0"/>
            </a:endParaRPr>
          </a:p>
        </p:txBody>
      </p:sp>
      <p:sp>
        <p:nvSpPr>
          <p:cNvPr id="13" name="Прямоугольник 12">
            <a:extLst>
              <a:ext uri="{FF2B5EF4-FFF2-40B4-BE49-F238E27FC236}">
                <a16:creationId xmlns:a16="http://schemas.microsoft.com/office/drawing/2014/main" id="{29C3EC0C-EEDC-3269-EA27-3B5FBE686B74}"/>
              </a:ext>
            </a:extLst>
          </p:cNvPr>
          <p:cNvSpPr/>
          <p:nvPr/>
        </p:nvSpPr>
        <p:spPr>
          <a:xfrm>
            <a:off x="1059643" y="5857435"/>
            <a:ext cx="452342" cy="464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609" tIns="58805" rIns="117609" bIns="58805" rtlCol="0" anchor="ctr"/>
          <a:lstStyle/>
          <a:p>
            <a:pPr algn="ctr" defTabSz="477799" eaLnBrk="0" fontAlgn="base" hangingPunct="0">
              <a:spcBef>
                <a:spcPct val="0"/>
              </a:spcBef>
              <a:spcAft>
                <a:spcPct val="0"/>
              </a:spcAft>
              <a:defRPr/>
            </a:pPr>
            <a:r>
              <a:rPr lang="en-US" sz="2309" dirty="0">
                <a:solidFill>
                  <a:prstClr val="white"/>
                </a:solidFill>
                <a:latin typeface="Century Gothic" panose="020B0502020202020204" pitchFamily="34" charset="0"/>
              </a:rPr>
              <a:t>5</a:t>
            </a:r>
            <a:endParaRPr lang="ru-RU" sz="2309" dirty="0">
              <a:solidFill>
                <a:prstClr val="white"/>
              </a:solidFill>
              <a:latin typeface="Century Gothic" panose="020B0502020202020204" pitchFamily="34" charset="0"/>
            </a:endParaRPr>
          </a:p>
        </p:txBody>
      </p:sp>
      <p:sp>
        <p:nvSpPr>
          <p:cNvPr id="16" name="Прямоугольник 15">
            <a:extLst>
              <a:ext uri="{FF2B5EF4-FFF2-40B4-BE49-F238E27FC236}">
                <a16:creationId xmlns:a16="http://schemas.microsoft.com/office/drawing/2014/main" id="{7E16B26C-F1EE-BF68-EC36-BEDB18E24E65}"/>
              </a:ext>
            </a:extLst>
          </p:cNvPr>
          <p:cNvSpPr/>
          <p:nvPr/>
        </p:nvSpPr>
        <p:spPr>
          <a:xfrm>
            <a:off x="1483281" y="2448382"/>
            <a:ext cx="13978634" cy="498278"/>
          </a:xfrm>
          <a:prstGeom prst="rect">
            <a:avLst/>
          </a:prstGeom>
        </p:spPr>
        <p:txBody>
          <a:bodyPr wrap="square">
            <a:spAutoFit/>
          </a:bodyPr>
          <a:lstStyle/>
          <a:p>
            <a:pPr defTabSz="1507846"/>
            <a:r>
              <a:rPr lang="en-US" sz="2638" dirty="0">
                <a:solidFill>
                  <a:prstClr val="black"/>
                </a:solidFill>
                <a:latin typeface="Century Gothic" panose="020B0502020202020204" pitchFamily="34" charset="0"/>
              </a:rPr>
              <a:t>Purchase of electricity – SFC of a 20-year-old PPA at an auction tariff in </a:t>
            </a:r>
            <a:r>
              <a:rPr lang="en-US" sz="2638" dirty="0" err="1">
                <a:solidFill>
                  <a:prstClr val="black"/>
                </a:solidFill>
                <a:latin typeface="Century Gothic" panose="020B0502020202020204" pitchFamily="34" charset="0"/>
              </a:rPr>
              <a:t>tenge</a:t>
            </a:r>
            <a:endParaRPr lang="ru-RU" sz="2638" dirty="0">
              <a:solidFill>
                <a:prstClr val="black"/>
              </a:solidFill>
              <a:latin typeface="Century Gothic" panose="020B0502020202020204" pitchFamily="34" charset="0"/>
            </a:endParaRPr>
          </a:p>
        </p:txBody>
      </p:sp>
      <p:sp>
        <p:nvSpPr>
          <p:cNvPr id="22" name="Прямоугольник 21">
            <a:extLst>
              <a:ext uri="{FF2B5EF4-FFF2-40B4-BE49-F238E27FC236}">
                <a16:creationId xmlns:a16="http://schemas.microsoft.com/office/drawing/2014/main" id="{7BD0526A-A816-5E3B-2459-D48C2961EC10}"/>
              </a:ext>
            </a:extLst>
          </p:cNvPr>
          <p:cNvSpPr/>
          <p:nvPr/>
        </p:nvSpPr>
        <p:spPr>
          <a:xfrm>
            <a:off x="1498987" y="3265110"/>
            <a:ext cx="12006694" cy="498278"/>
          </a:xfrm>
          <a:prstGeom prst="rect">
            <a:avLst/>
          </a:prstGeom>
        </p:spPr>
        <p:txBody>
          <a:bodyPr wrap="square">
            <a:spAutoFit/>
          </a:bodyPr>
          <a:lstStyle/>
          <a:p>
            <a:pPr defTabSz="1507846"/>
            <a:r>
              <a:rPr lang="en-US" sz="2638" dirty="0">
                <a:solidFill>
                  <a:prstClr val="black"/>
                </a:solidFill>
                <a:latin typeface="Century Gothic" panose="020B0502020202020204" pitchFamily="34" charset="0"/>
              </a:rPr>
              <a:t>Indexation of RES tariff taking into account inflation and devaluation</a:t>
            </a:r>
            <a:endParaRPr lang="ru-RU" sz="2638" dirty="0">
              <a:solidFill>
                <a:prstClr val="black"/>
              </a:solidFill>
              <a:latin typeface="Century Gothic" panose="020B0502020202020204" pitchFamily="34" charset="0"/>
            </a:endParaRPr>
          </a:p>
        </p:txBody>
      </p:sp>
      <p:sp>
        <p:nvSpPr>
          <p:cNvPr id="26" name="Прямоугольник 25">
            <a:extLst>
              <a:ext uri="{FF2B5EF4-FFF2-40B4-BE49-F238E27FC236}">
                <a16:creationId xmlns:a16="http://schemas.microsoft.com/office/drawing/2014/main" id="{DFAE75D2-B3A2-161D-D3B9-3E6B4B39CF80}"/>
              </a:ext>
            </a:extLst>
          </p:cNvPr>
          <p:cNvSpPr/>
          <p:nvPr/>
        </p:nvSpPr>
        <p:spPr>
          <a:xfrm>
            <a:off x="1511985" y="4104136"/>
            <a:ext cx="13279580" cy="498278"/>
          </a:xfrm>
          <a:prstGeom prst="rect">
            <a:avLst/>
          </a:prstGeom>
        </p:spPr>
        <p:txBody>
          <a:bodyPr wrap="square">
            <a:spAutoFit/>
          </a:bodyPr>
          <a:lstStyle/>
          <a:p>
            <a:pPr defTabSz="1507846"/>
            <a:r>
              <a:rPr lang="en-US" sz="2638" dirty="0">
                <a:solidFill>
                  <a:prstClr val="black"/>
                </a:solidFill>
                <a:latin typeface="Century Gothic" panose="020B0502020202020204" pitchFamily="34" charset="0"/>
              </a:rPr>
              <a:t>Exemption from payment of services for the transmission of electricity from RES</a:t>
            </a:r>
            <a:endParaRPr lang="ru-RU" sz="2638" dirty="0">
              <a:solidFill>
                <a:prstClr val="black"/>
              </a:solidFill>
              <a:latin typeface="Century Gothic" panose="020B0502020202020204" pitchFamily="34" charset="0"/>
            </a:endParaRPr>
          </a:p>
        </p:txBody>
      </p:sp>
      <p:sp>
        <p:nvSpPr>
          <p:cNvPr id="27" name="Прямоугольник 26">
            <a:extLst>
              <a:ext uri="{FF2B5EF4-FFF2-40B4-BE49-F238E27FC236}">
                <a16:creationId xmlns:a16="http://schemas.microsoft.com/office/drawing/2014/main" id="{96EE6FAE-6C6A-C06D-A9FF-047B5BA6518D}"/>
              </a:ext>
            </a:extLst>
          </p:cNvPr>
          <p:cNvSpPr/>
          <p:nvPr/>
        </p:nvSpPr>
        <p:spPr>
          <a:xfrm>
            <a:off x="1483281" y="4916767"/>
            <a:ext cx="5375189" cy="498278"/>
          </a:xfrm>
          <a:prstGeom prst="rect">
            <a:avLst/>
          </a:prstGeom>
        </p:spPr>
        <p:txBody>
          <a:bodyPr wrap="none">
            <a:spAutoFit/>
          </a:bodyPr>
          <a:lstStyle/>
          <a:p>
            <a:pPr defTabSz="1507846">
              <a:spcBef>
                <a:spcPts val="989"/>
              </a:spcBef>
              <a:spcAft>
                <a:spcPts val="989"/>
              </a:spcAft>
              <a:buClr>
                <a:srgbClr val="2364AD"/>
              </a:buClr>
              <a:defRPr/>
            </a:pPr>
            <a:r>
              <a:rPr lang="en-US" sz="2638" dirty="0">
                <a:solidFill>
                  <a:prstClr val="black"/>
                </a:solidFill>
                <a:latin typeface="Century Gothic" panose="020B0502020202020204" pitchFamily="34" charset="0"/>
              </a:rPr>
              <a:t>Priority dispatching of electricity</a:t>
            </a:r>
            <a:endParaRPr lang="ru-RU" sz="2638" dirty="0">
              <a:solidFill>
                <a:prstClr val="black"/>
              </a:solidFill>
              <a:latin typeface="Century Gothic" panose="020B0502020202020204" pitchFamily="34" charset="0"/>
            </a:endParaRPr>
          </a:p>
        </p:txBody>
      </p:sp>
      <p:sp>
        <p:nvSpPr>
          <p:cNvPr id="28" name="Прямоугольник 27">
            <a:extLst>
              <a:ext uri="{FF2B5EF4-FFF2-40B4-BE49-F238E27FC236}">
                <a16:creationId xmlns:a16="http://schemas.microsoft.com/office/drawing/2014/main" id="{F19DC795-0277-79A8-6363-267D471A5744}"/>
              </a:ext>
            </a:extLst>
          </p:cNvPr>
          <p:cNvSpPr/>
          <p:nvPr/>
        </p:nvSpPr>
        <p:spPr>
          <a:xfrm>
            <a:off x="1483280" y="5807075"/>
            <a:ext cx="13318966" cy="498278"/>
          </a:xfrm>
          <a:prstGeom prst="rect">
            <a:avLst/>
          </a:prstGeom>
        </p:spPr>
        <p:txBody>
          <a:bodyPr wrap="square">
            <a:spAutoFit/>
          </a:bodyPr>
          <a:lstStyle/>
          <a:p>
            <a:pPr defTabSz="1507846"/>
            <a:r>
              <a:rPr lang="en-US" sz="2638" dirty="0">
                <a:solidFill>
                  <a:prstClr val="black"/>
                </a:solidFill>
                <a:latin typeface="Century Gothic" panose="020B0502020202020204" pitchFamily="34" charset="0"/>
              </a:rPr>
              <a:t>Investment preferences within the framework of the Entrepreneurial Code</a:t>
            </a:r>
            <a:endParaRPr lang="ru-RU" sz="2638" dirty="0">
              <a:solidFill>
                <a:prstClr val="black"/>
              </a:solidFill>
              <a:latin typeface="Century Gothic" panose="020B0502020202020204" pitchFamily="34" charset="0"/>
            </a:endParaRPr>
          </a:p>
        </p:txBody>
      </p:sp>
      <p:sp>
        <p:nvSpPr>
          <p:cNvPr id="31" name="Заголовок 9">
            <a:extLst>
              <a:ext uri="{FF2B5EF4-FFF2-40B4-BE49-F238E27FC236}">
                <a16:creationId xmlns:a16="http://schemas.microsoft.com/office/drawing/2014/main" id="{64E5B9DD-EDBE-7475-1FC7-21AF0D7CA707}"/>
              </a:ext>
            </a:extLst>
          </p:cNvPr>
          <p:cNvSpPr>
            <a:spLocks noGrp="1"/>
          </p:cNvSpPr>
          <p:nvPr>
            <p:ph type="title"/>
          </p:nvPr>
        </p:nvSpPr>
        <p:spPr>
          <a:xfrm>
            <a:off x="1362335" y="-255778"/>
            <a:ext cx="17339786" cy="2185798"/>
          </a:xfrm>
        </p:spPr>
        <p:txBody>
          <a:bodyPr>
            <a:normAutofit/>
          </a:bodyPr>
          <a:lstStyle/>
          <a:p>
            <a:r>
              <a:rPr lang="en-US" sz="3958" dirty="0">
                <a:solidFill>
                  <a:schemeClr val="bg1"/>
                </a:solidFill>
                <a:latin typeface="Century Gothic" panose="020B0502020202020204" pitchFamily="34" charset="0"/>
              </a:rPr>
              <a:t>RES SUPPORT</a:t>
            </a:r>
            <a:endParaRPr lang="x-none" sz="3958" dirty="0">
              <a:solidFill>
                <a:schemeClr val="bg1"/>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F59D8903-B58A-434D-B35B-F6ECF202323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2226613">
            <a:off x="10627263" y="3335521"/>
            <a:ext cx="8812618" cy="5005354"/>
          </a:xfrm>
          <a:prstGeom prst="rect">
            <a:avLst/>
          </a:prstGeom>
        </p:spPr>
      </p:pic>
      <p:sp>
        <p:nvSpPr>
          <p:cNvPr id="3" name="object 3"/>
          <p:cNvSpPr/>
          <p:nvPr/>
        </p:nvSpPr>
        <p:spPr>
          <a:xfrm>
            <a:off x="1417339" y="1520372"/>
            <a:ext cx="18145125"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endParaRPr/>
          </a:p>
        </p:txBody>
      </p:sp>
      <p:sp>
        <p:nvSpPr>
          <p:cNvPr id="4" name="object 4"/>
          <p:cNvSpPr/>
          <p:nvPr/>
        </p:nvSpPr>
        <p:spPr>
          <a:xfrm>
            <a:off x="1417339" y="10283245"/>
            <a:ext cx="4909169" cy="9235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82677" y="1007215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endParaRPr/>
          </a:p>
        </p:txBody>
      </p:sp>
      <p:sp>
        <p:nvSpPr>
          <p:cNvPr id="6" name="object 6"/>
          <p:cNvSpPr/>
          <p:nvPr/>
        </p:nvSpPr>
        <p:spPr>
          <a:xfrm>
            <a:off x="1482677" y="978441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endParaRPr/>
          </a:p>
        </p:txBody>
      </p:sp>
      <p:sp>
        <p:nvSpPr>
          <p:cNvPr id="7" name="object 7"/>
          <p:cNvSpPr txBox="1"/>
          <p:nvPr/>
        </p:nvSpPr>
        <p:spPr>
          <a:xfrm>
            <a:off x="2906623" y="1807316"/>
            <a:ext cx="15451227" cy="1055545"/>
          </a:xfrm>
          <a:prstGeom prst="rect">
            <a:avLst/>
          </a:prstGeom>
          <a:noFill/>
        </p:spPr>
        <p:txBody>
          <a:bodyPr vert="horz" wrap="square" lIns="0" tIns="259715" rIns="0" bIns="0" rtlCol="0">
            <a:spAutoFit/>
          </a:bodyPr>
          <a:lstStyle/>
          <a:p>
            <a:pPr marL="5248275" marR="135255" indent="-5100638">
              <a:lnSpc>
                <a:spcPts val="3170"/>
              </a:lnSpc>
              <a:spcBef>
                <a:spcPts val="2045"/>
              </a:spcBef>
            </a:pPr>
            <a:r>
              <a:rPr lang="kk-KZ" sz="2650" b="1" spc="-5" dirty="0">
                <a:solidFill>
                  <a:srgbClr val="002060"/>
                </a:solidFill>
                <a:latin typeface="Century Gothic" panose="020B0502020202020204" pitchFamily="34" charset="0"/>
                <a:cs typeface="Times New Roman"/>
              </a:rPr>
              <a:t>5</a:t>
            </a:r>
            <a:r>
              <a:rPr sz="2650" b="1" spc="-5" dirty="0">
                <a:solidFill>
                  <a:srgbClr val="002060"/>
                </a:solidFill>
                <a:latin typeface="Century Gothic" panose="020B0502020202020204" pitchFamily="34" charset="0"/>
                <a:cs typeface="Times New Roman"/>
              </a:rPr>
              <a:t> </a:t>
            </a:r>
            <a:r>
              <a:rPr lang="en-US" sz="2650" b="1" spc="-5" dirty="0">
                <a:solidFill>
                  <a:srgbClr val="002060"/>
                </a:solidFill>
                <a:latin typeface="Century Gothic" panose="020B0502020202020204" pitchFamily="34" charset="0"/>
                <a:cs typeface="Times New Roman"/>
              </a:rPr>
              <a:t>INVESTMENT PROJECTS FOR THE PRODUCTION OF "GREEN" HYDROGEN ARE PLANNED TO</a:t>
            </a:r>
            <a:r>
              <a:rPr lang="en-US" sz="2650" b="1" spc="-114" dirty="0">
                <a:solidFill>
                  <a:srgbClr val="002060"/>
                </a:solidFill>
                <a:latin typeface="Century Gothic" panose="020B0502020202020204" pitchFamily="34" charset="0"/>
                <a:cs typeface="Times New Roman"/>
              </a:rPr>
              <a:t> </a:t>
            </a:r>
            <a:r>
              <a:rPr lang="en-US" sz="2650" b="1" spc="-5" dirty="0">
                <a:solidFill>
                  <a:srgbClr val="002060"/>
                </a:solidFill>
                <a:latin typeface="Century Gothic" panose="020B0502020202020204" pitchFamily="34" charset="0"/>
                <a:cs typeface="Times New Roman"/>
              </a:rPr>
              <a:t>BE </a:t>
            </a:r>
            <a:r>
              <a:rPr lang="en-US" sz="2650" b="1" spc="-10" dirty="0">
                <a:solidFill>
                  <a:srgbClr val="002060"/>
                </a:solidFill>
                <a:latin typeface="Century Gothic" panose="020B0502020202020204" pitchFamily="34" charset="0"/>
                <a:cs typeface="Times New Roman"/>
              </a:rPr>
              <a:t>IMPLEMENTED </a:t>
            </a:r>
            <a:r>
              <a:rPr lang="en-US" sz="2650" b="1" spc="-5" dirty="0">
                <a:solidFill>
                  <a:srgbClr val="002060"/>
                </a:solidFill>
                <a:latin typeface="Century Gothic" panose="020B0502020202020204" pitchFamily="34" charset="0"/>
                <a:cs typeface="Times New Roman"/>
              </a:rPr>
              <a:t>IN</a:t>
            </a:r>
            <a:r>
              <a:rPr lang="en-US" sz="2650" b="1" spc="-30" dirty="0">
                <a:solidFill>
                  <a:srgbClr val="002060"/>
                </a:solidFill>
                <a:latin typeface="Century Gothic" panose="020B0502020202020204" pitchFamily="34" charset="0"/>
                <a:cs typeface="Times New Roman"/>
              </a:rPr>
              <a:t> </a:t>
            </a:r>
            <a:r>
              <a:rPr lang="en-US" sz="2650" b="1" spc="-5" dirty="0">
                <a:solidFill>
                  <a:srgbClr val="002060"/>
                </a:solidFill>
                <a:latin typeface="Century Gothic" panose="020B0502020202020204" pitchFamily="34" charset="0"/>
                <a:cs typeface="Times New Roman"/>
              </a:rPr>
              <a:t>KAZAKHSTAN</a:t>
            </a:r>
            <a:endParaRPr sz="2650" dirty="0">
              <a:solidFill>
                <a:srgbClr val="002060"/>
              </a:solidFill>
              <a:latin typeface="Century Gothic" panose="020B0502020202020204" pitchFamily="34" charset="0"/>
              <a:cs typeface="Times New Roman"/>
            </a:endParaRPr>
          </a:p>
        </p:txBody>
      </p:sp>
      <p:sp>
        <p:nvSpPr>
          <p:cNvPr id="10" name="object 10"/>
          <p:cNvSpPr/>
          <p:nvPr/>
        </p:nvSpPr>
        <p:spPr>
          <a:xfrm>
            <a:off x="5252866" y="3172202"/>
            <a:ext cx="9087053" cy="4784775"/>
          </a:xfrm>
          <a:prstGeom prst="rect">
            <a:avLst/>
          </a:prstGeom>
          <a:blipFill>
            <a:blip r:embed="rId4" cstate="print">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lIns="0" tIns="0" rIns="0" bIns="0" rtlCol="0"/>
          <a:lstStyle/>
          <a:p>
            <a:endParaRPr/>
          </a:p>
        </p:txBody>
      </p:sp>
      <p:sp>
        <p:nvSpPr>
          <p:cNvPr id="12" name="object 12"/>
          <p:cNvSpPr/>
          <p:nvPr/>
        </p:nvSpPr>
        <p:spPr>
          <a:xfrm>
            <a:off x="2013551" y="3424607"/>
            <a:ext cx="3572510" cy="3479800"/>
          </a:xfrm>
          <a:custGeom>
            <a:avLst/>
            <a:gdLst/>
            <a:ahLst/>
            <a:cxnLst/>
            <a:rect l="l" t="t" r="r" b="b"/>
            <a:pathLst>
              <a:path w="3572510" h="3479800">
                <a:moveTo>
                  <a:pt x="0" y="1739632"/>
                </a:moveTo>
                <a:lnTo>
                  <a:pt x="663" y="1691746"/>
                </a:lnTo>
                <a:lnTo>
                  <a:pt x="2642" y="1644180"/>
                </a:lnTo>
                <a:lnTo>
                  <a:pt x="5920" y="1596951"/>
                </a:lnTo>
                <a:lnTo>
                  <a:pt x="10480" y="1550074"/>
                </a:lnTo>
                <a:lnTo>
                  <a:pt x="16304" y="1503567"/>
                </a:lnTo>
                <a:lnTo>
                  <a:pt x="23376" y="1457446"/>
                </a:lnTo>
                <a:lnTo>
                  <a:pt x="31679" y="1411728"/>
                </a:lnTo>
                <a:lnTo>
                  <a:pt x="41195" y="1366430"/>
                </a:lnTo>
                <a:lnTo>
                  <a:pt x="51908" y="1321567"/>
                </a:lnTo>
                <a:lnTo>
                  <a:pt x="63801" y="1277157"/>
                </a:lnTo>
                <a:lnTo>
                  <a:pt x="76856" y="1233216"/>
                </a:lnTo>
                <a:lnTo>
                  <a:pt x="91056" y="1189760"/>
                </a:lnTo>
                <a:lnTo>
                  <a:pt x="106385" y="1146807"/>
                </a:lnTo>
                <a:lnTo>
                  <a:pt x="122825" y="1104373"/>
                </a:lnTo>
                <a:lnTo>
                  <a:pt x="140360" y="1062474"/>
                </a:lnTo>
                <a:lnTo>
                  <a:pt x="158972" y="1021127"/>
                </a:lnTo>
                <a:lnTo>
                  <a:pt x="178645" y="980348"/>
                </a:lnTo>
                <a:lnTo>
                  <a:pt x="199361" y="940155"/>
                </a:lnTo>
                <a:lnTo>
                  <a:pt x="221103" y="900564"/>
                </a:lnTo>
                <a:lnTo>
                  <a:pt x="243855" y="861590"/>
                </a:lnTo>
                <a:lnTo>
                  <a:pt x="267599" y="823252"/>
                </a:lnTo>
                <a:lnTo>
                  <a:pt x="292318" y="785565"/>
                </a:lnTo>
                <a:lnTo>
                  <a:pt x="317995" y="748547"/>
                </a:lnTo>
                <a:lnTo>
                  <a:pt x="344614" y="712212"/>
                </a:lnTo>
                <a:lnTo>
                  <a:pt x="372157" y="676579"/>
                </a:lnTo>
                <a:lnTo>
                  <a:pt x="400607" y="641664"/>
                </a:lnTo>
                <a:lnTo>
                  <a:pt x="429947" y="607483"/>
                </a:lnTo>
                <a:lnTo>
                  <a:pt x="460160" y="574053"/>
                </a:lnTo>
                <a:lnTo>
                  <a:pt x="491230" y="541391"/>
                </a:lnTo>
                <a:lnTo>
                  <a:pt x="523138" y="509513"/>
                </a:lnTo>
                <a:lnTo>
                  <a:pt x="555869" y="478435"/>
                </a:lnTo>
                <a:lnTo>
                  <a:pt x="589404" y="448175"/>
                </a:lnTo>
                <a:lnTo>
                  <a:pt x="623728" y="418748"/>
                </a:lnTo>
                <a:lnTo>
                  <a:pt x="658822" y="390172"/>
                </a:lnTo>
                <a:lnTo>
                  <a:pt x="694671" y="362463"/>
                </a:lnTo>
                <a:lnTo>
                  <a:pt x="731256" y="335637"/>
                </a:lnTo>
                <a:lnTo>
                  <a:pt x="768561" y="309712"/>
                </a:lnTo>
                <a:lnTo>
                  <a:pt x="806569" y="284703"/>
                </a:lnTo>
                <a:lnTo>
                  <a:pt x="845264" y="260628"/>
                </a:lnTo>
                <a:lnTo>
                  <a:pt x="884626" y="237502"/>
                </a:lnTo>
                <a:lnTo>
                  <a:pt x="924641" y="215343"/>
                </a:lnTo>
                <a:lnTo>
                  <a:pt x="965291" y="194167"/>
                </a:lnTo>
                <a:lnTo>
                  <a:pt x="1006558" y="173991"/>
                </a:lnTo>
                <a:lnTo>
                  <a:pt x="1048426" y="154831"/>
                </a:lnTo>
                <a:lnTo>
                  <a:pt x="1090878" y="136703"/>
                </a:lnTo>
                <a:lnTo>
                  <a:pt x="1133896" y="119625"/>
                </a:lnTo>
                <a:lnTo>
                  <a:pt x="1177464" y="103613"/>
                </a:lnTo>
                <a:lnTo>
                  <a:pt x="1221565" y="88684"/>
                </a:lnTo>
                <a:lnTo>
                  <a:pt x="1266181" y="74853"/>
                </a:lnTo>
                <a:lnTo>
                  <a:pt x="1311296" y="62138"/>
                </a:lnTo>
                <a:lnTo>
                  <a:pt x="1356893" y="50556"/>
                </a:lnTo>
                <a:lnTo>
                  <a:pt x="1402954" y="40122"/>
                </a:lnTo>
                <a:lnTo>
                  <a:pt x="1449462" y="30854"/>
                </a:lnTo>
                <a:lnTo>
                  <a:pt x="1496401" y="22767"/>
                </a:lnTo>
                <a:lnTo>
                  <a:pt x="1543754" y="15880"/>
                </a:lnTo>
                <a:lnTo>
                  <a:pt x="1591503" y="10207"/>
                </a:lnTo>
                <a:lnTo>
                  <a:pt x="1639631" y="5766"/>
                </a:lnTo>
                <a:lnTo>
                  <a:pt x="1688122" y="2573"/>
                </a:lnTo>
                <a:lnTo>
                  <a:pt x="1736959" y="646"/>
                </a:lnTo>
                <a:lnTo>
                  <a:pt x="1786123" y="0"/>
                </a:lnTo>
                <a:lnTo>
                  <a:pt x="1835288" y="646"/>
                </a:lnTo>
                <a:lnTo>
                  <a:pt x="1884124" y="2573"/>
                </a:lnTo>
                <a:lnTo>
                  <a:pt x="1932615" y="5766"/>
                </a:lnTo>
                <a:lnTo>
                  <a:pt x="1980743" y="10207"/>
                </a:lnTo>
                <a:lnTo>
                  <a:pt x="2028492" y="15880"/>
                </a:lnTo>
                <a:lnTo>
                  <a:pt x="2075845" y="22767"/>
                </a:lnTo>
                <a:lnTo>
                  <a:pt x="2122784" y="30854"/>
                </a:lnTo>
                <a:lnTo>
                  <a:pt x="2169293" y="40122"/>
                </a:lnTo>
                <a:lnTo>
                  <a:pt x="2215354" y="50556"/>
                </a:lnTo>
                <a:lnTo>
                  <a:pt x="2260950" y="62138"/>
                </a:lnTo>
                <a:lnTo>
                  <a:pt x="2306065" y="74853"/>
                </a:lnTo>
                <a:lnTo>
                  <a:pt x="2350681" y="88684"/>
                </a:lnTo>
                <a:lnTo>
                  <a:pt x="2394782" y="103613"/>
                </a:lnTo>
                <a:lnTo>
                  <a:pt x="2438350" y="119625"/>
                </a:lnTo>
                <a:lnTo>
                  <a:pt x="2481369" y="136703"/>
                </a:lnTo>
                <a:lnTo>
                  <a:pt x="2523820" y="154831"/>
                </a:lnTo>
                <a:lnTo>
                  <a:pt x="2565688" y="173991"/>
                </a:lnTo>
                <a:lnTo>
                  <a:pt x="2606956" y="194167"/>
                </a:lnTo>
                <a:lnTo>
                  <a:pt x="2647605" y="215343"/>
                </a:lnTo>
                <a:lnTo>
                  <a:pt x="2687620" y="237502"/>
                </a:lnTo>
                <a:lnTo>
                  <a:pt x="2726983" y="260628"/>
                </a:lnTo>
                <a:lnTo>
                  <a:pt x="2765677" y="284703"/>
                </a:lnTo>
                <a:lnTo>
                  <a:pt x="2803685" y="309712"/>
                </a:lnTo>
                <a:lnTo>
                  <a:pt x="2840990" y="335637"/>
                </a:lnTo>
                <a:lnTo>
                  <a:pt x="2877576" y="362463"/>
                </a:lnTo>
                <a:lnTo>
                  <a:pt x="2913424" y="390172"/>
                </a:lnTo>
                <a:lnTo>
                  <a:pt x="2948519" y="418748"/>
                </a:lnTo>
                <a:lnTo>
                  <a:pt x="2982842" y="448175"/>
                </a:lnTo>
                <a:lnTo>
                  <a:pt x="3016378" y="478435"/>
                </a:lnTo>
                <a:lnTo>
                  <a:pt x="3049108" y="509513"/>
                </a:lnTo>
                <a:lnTo>
                  <a:pt x="3081017" y="541391"/>
                </a:lnTo>
                <a:lnTo>
                  <a:pt x="3112086" y="574053"/>
                </a:lnTo>
                <a:lnTo>
                  <a:pt x="3142299" y="607483"/>
                </a:lnTo>
                <a:lnTo>
                  <a:pt x="3171639" y="641664"/>
                </a:lnTo>
                <a:lnTo>
                  <a:pt x="3200089" y="676579"/>
                </a:lnTo>
                <a:lnTo>
                  <a:pt x="3227632" y="712212"/>
                </a:lnTo>
                <a:lnTo>
                  <a:pt x="3254251" y="748547"/>
                </a:lnTo>
                <a:lnTo>
                  <a:pt x="3279928" y="785565"/>
                </a:lnTo>
                <a:lnTo>
                  <a:pt x="3304648" y="823252"/>
                </a:lnTo>
                <a:lnTo>
                  <a:pt x="3328391" y="861590"/>
                </a:lnTo>
                <a:lnTo>
                  <a:pt x="3351143" y="900564"/>
                </a:lnTo>
                <a:lnTo>
                  <a:pt x="3372885" y="940155"/>
                </a:lnTo>
                <a:lnTo>
                  <a:pt x="3393601" y="980348"/>
                </a:lnTo>
                <a:lnTo>
                  <a:pt x="3413274" y="1021127"/>
                </a:lnTo>
                <a:lnTo>
                  <a:pt x="3431886" y="1062474"/>
                </a:lnTo>
                <a:lnTo>
                  <a:pt x="3449421" y="1104373"/>
                </a:lnTo>
                <a:lnTo>
                  <a:pt x="3465861" y="1146807"/>
                </a:lnTo>
                <a:lnTo>
                  <a:pt x="3481190" y="1189760"/>
                </a:lnTo>
                <a:lnTo>
                  <a:pt x="3495391" y="1233216"/>
                </a:lnTo>
                <a:lnTo>
                  <a:pt x="3508446" y="1277157"/>
                </a:lnTo>
                <a:lnTo>
                  <a:pt x="3520338" y="1321567"/>
                </a:lnTo>
                <a:lnTo>
                  <a:pt x="3531051" y="1366430"/>
                </a:lnTo>
                <a:lnTo>
                  <a:pt x="3540567" y="1411728"/>
                </a:lnTo>
                <a:lnTo>
                  <a:pt x="3548870" y="1457446"/>
                </a:lnTo>
                <a:lnTo>
                  <a:pt x="3555942" y="1503567"/>
                </a:lnTo>
                <a:lnTo>
                  <a:pt x="3561766" y="1550074"/>
                </a:lnTo>
                <a:lnTo>
                  <a:pt x="3566326" y="1596951"/>
                </a:lnTo>
                <a:lnTo>
                  <a:pt x="3569604" y="1644180"/>
                </a:lnTo>
                <a:lnTo>
                  <a:pt x="3571583" y="1691746"/>
                </a:lnTo>
                <a:lnTo>
                  <a:pt x="3572247" y="1739632"/>
                </a:lnTo>
                <a:lnTo>
                  <a:pt x="3571583" y="1787518"/>
                </a:lnTo>
                <a:lnTo>
                  <a:pt x="3569604" y="1835085"/>
                </a:lnTo>
                <a:lnTo>
                  <a:pt x="3566326" y="1882314"/>
                </a:lnTo>
                <a:lnTo>
                  <a:pt x="3561766" y="1929191"/>
                </a:lnTo>
                <a:lnTo>
                  <a:pt x="3555942" y="1975698"/>
                </a:lnTo>
                <a:lnTo>
                  <a:pt x="3548870" y="2021819"/>
                </a:lnTo>
                <a:lnTo>
                  <a:pt x="3540567" y="2067537"/>
                </a:lnTo>
                <a:lnTo>
                  <a:pt x="3531051" y="2112835"/>
                </a:lnTo>
                <a:lnTo>
                  <a:pt x="3520338" y="2157698"/>
                </a:lnTo>
                <a:lnTo>
                  <a:pt x="3508446" y="2202108"/>
                </a:lnTo>
                <a:lnTo>
                  <a:pt x="3495391" y="2246049"/>
                </a:lnTo>
                <a:lnTo>
                  <a:pt x="3481190" y="2289505"/>
                </a:lnTo>
                <a:lnTo>
                  <a:pt x="3465861" y="2332458"/>
                </a:lnTo>
                <a:lnTo>
                  <a:pt x="3449421" y="2374892"/>
                </a:lnTo>
                <a:lnTo>
                  <a:pt x="3431886" y="2416791"/>
                </a:lnTo>
                <a:lnTo>
                  <a:pt x="3413274" y="2458138"/>
                </a:lnTo>
                <a:lnTo>
                  <a:pt x="3393601" y="2498916"/>
                </a:lnTo>
                <a:lnTo>
                  <a:pt x="3372885" y="2539110"/>
                </a:lnTo>
                <a:lnTo>
                  <a:pt x="3351143" y="2578701"/>
                </a:lnTo>
                <a:lnTo>
                  <a:pt x="3328391" y="2617674"/>
                </a:lnTo>
                <a:lnTo>
                  <a:pt x="3304648" y="2656013"/>
                </a:lnTo>
                <a:lnTo>
                  <a:pt x="3279928" y="2693699"/>
                </a:lnTo>
                <a:lnTo>
                  <a:pt x="3254251" y="2730718"/>
                </a:lnTo>
                <a:lnTo>
                  <a:pt x="3227632" y="2767052"/>
                </a:lnTo>
                <a:lnTo>
                  <a:pt x="3200089" y="2802685"/>
                </a:lnTo>
                <a:lnTo>
                  <a:pt x="3171639" y="2837601"/>
                </a:lnTo>
                <a:lnTo>
                  <a:pt x="3142299" y="2871781"/>
                </a:lnTo>
                <a:lnTo>
                  <a:pt x="3112086" y="2905211"/>
                </a:lnTo>
                <a:lnTo>
                  <a:pt x="3081017" y="2937874"/>
                </a:lnTo>
                <a:lnTo>
                  <a:pt x="3049108" y="2969752"/>
                </a:lnTo>
                <a:lnTo>
                  <a:pt x="3016378" y="3000830"/>
                </a:lnTo>
                <a:lnTo>
                  <a:pt x="2982842" y="3031090"/>
                </a:lnTo>
                <a:lnTo>
                  <a:pt x="2948519" y="3060517"/>
                </a:lnTo>
                <a:lnTo>
                  <a:pt x="2913424" y="3089093"/>
                </a:lnTo>
                <a:lnTo>
                  <a:pt x="2877576" y="3116802"/>
                </a:lnTo>
                <a:lnTo>
                  <a:pt x="2840990" y="3143627"/>
                </a:lnTo>
                <a:lnTo>
                  <a:pt x="2803685" y="3169553"/>
                </a:lnTo>
                <a:lnTo>
                  <a:pt x="2765677" y="3194561"/>
                </a:lnTo>
                <a:lnTo>
                  <a:pt x="2726983" y="3218637"/>
                </a:lnTo>
                <a:lnTo>
                  <a:pt x="2687620" y="3241762"/>
                </a:lnTo>
                <a:lnTo>
                  <a:pt x="2647605" y="3263921"/>
                </a:lnTo>
                <a:lnTo>
                  <a:pt x="2606956" y="3285097"/>
                </a:lnTo>
                <a:lnTo>
                  <a:pt x="2565688" y="3305274"/>
                </a:lnTo>
                <a:lnTo>
                  <a:pt x="2523820" y="3324434"/>
                </a:lnTo>
                <a:lnTo>
                  <a:pt x="2481369" y="3342561"/>
                </a:lnTo>
                <a:lnTo>
                  <a:pt x="2438350" y="3359639"/>
                </a:lnTo>
                <a:lnTo>
                  <a:pt x="2394782" y="3375651"/>
                </a:lnTo>
                <a:lnTo>
                  <a:pt x="2350681" y="3390581"/>
                </a:lnTo>
                <a:lnTo>
                  <a:pt x="2306065" y="3404412"/>
                </a:lnTo>
                <a:lnTo>
                  <a:pt x="2260950" y="3417126"/>
                </a:lnTo>
                <a:lnTo>
                  <a:pt x="2215354" y="3428709"/>
                </a:lnTo>
                <a:lnTo>
                  <a:pt x="2169293" y="3439143"/>
                </a:lnTo>
                <a:lnTo>
                  <a:pt x="2122784" y="3448411"/>
                </a:lnTo>
                <a:lnTo>
                  <a:pt x="2075845" y="3456497"/>
                </a:lnTo>
                <a:lnTo>
                  <a:pt x="2028492" y="3463385"/>
                </a:lnTo>
                <a:lnTo>
                  <a:pt x="1980743" y="3469058"/>
                </a:lnTo>
                <a:lnTo>
                  <a:pt x="1932615" y="3473499"/>
                </a:lnTo>
                <a:lnTo>
                  <a:pt x="1884124" y="3476691"/>
                </a:lnTo>
                <a:lnTo>
                  <a:pt x="1835288" y="3478619"/>
                </a:lnTo>
                <a:lnTo>
                  <a:pt x="1786123" y="3479265"/>
                </a:lnTo>
                <a:lnTo>
                  <a:pt x="1736959" y="3478619"/>
                </a:lnTo>
                <a:lnTo>
                  <a:pt x="1688122" y="3476691"/>
                </a:lnTo>
                <a:lnTo>
                  <a:pt x="1639631" y="3473499"/>
                </a:lnTo>
                <a:lnTo>
                  <a:pt x="1591503" y="3469058"/>
                </a:lnTo>
                <a:lnTo>
                  <a:pt x="1543754" y="3463385"/>
                </a:lnTo>
                <a:lnTo>
                  <a:pt x="1496401" y="3456497"/>
                </a:lnTo>
                <a:lnTo>
                  <a:pt x="1449462" y="3448411"/>
                </a:lnTo>
                <a:lnTo>
                  <a:pt x="1402954" y="3439143"/>
                </a:lnTo>
                <a:lnTo>
                  <a:pt x="1356893" y="3428709"/>
                </a:lnTo>
                <a:lnTo>
                  <a:pt x="1311296" y="3417126"/>
                </a:lnTo>
                <a:lnTo>
                  <a:pt x="1266181" y="3404412"/>
                </a:lnTo>
                <a:lnTo>
                  <a:pt x="1221565" y="3390581"/>
                </a:lnTo>
                <a:lnTo>
                  <a:pt x="1177464" y="3375651"/>
                </a:lnTo>
                <a:lnTo>
                  <a:pt x="1133896" y="3359639"/>
                </a:lnTo>
                <a:lnTo>
                  <a:pt x="1090878" y="3342561"/>
                </a:lnTo>
                <a:lnTo>
                  <a:pt x="1048426" y="3324434"/>
                </a:lnTo>
                <a:lnTo>
                  <a:pt x="1006558" y="3305274"/>
                </a:lnTo>
                <a:lnTo>
                  <a:pt x="965291" y="3285097"/>
                </a:lnTo>
                <a:lnTo>
                  <a:pt x="924641" y="3263921"/>
                </a:lnTo>
                <a:lnTo>
                  <a:pt x="884626" y="3241762"/>
                </a:lnTo>
                <a:lnTo>
                  <a:pt x="845264" y="3218637"/>
                </a:lnTo>
                <a:lnTo>
                  <a:pt x="806569" y="3194561"/>
                </a:lnTo>
                <a:lnTo>
                  <a:pt x="768561" y="3169553"/>
                </a:lnTo>
                <a:lnTo>
                  <a:pt x="731256" y="3143627"/>
                </a:lnTo>
                <a:lnTo>
                  <a:pt x="694671" y="3116802"/>
                </a:lnTo>
                <a:lnTo>
                  <a:pt x="658822" y="3089093"/>
                </a:lnTo>
                <a:lnTo>
                  <a:pt x="623728" y="3060517"/>
                </a:lnTo>
                <a:lnTo>
                  <a:pt x="589404" y="3031090"/>
                </a:lnTo>
                <a:lnTo>
                  <a:pt x="555869" y="3000830"/>
                </a:lnTo>
                <a:lnTo>
                  <a:pt x="523138" y="2969752"/>
                </a:lnTo>
                <a:lnTo>
                  <a:pt x="491230" y="2937874"/>
                </a:lnTo>
                <a:lnTo>
                  <a:pt x="460160" y="2905211"/>
                </a:lnTo>
                <a:lnTo>
                  <a:pt x="429947" y="2871781"/>
                </a:lnTo>
                <a:lnTo>
                  <a:pt x="400607" y="2837601"/>
                </a:lnTo>
                <a:lnTo>
                  <a:pt x="372157" y="2802685"/>
                </a:lnTo>
                <a:lnTo>
                  <a:pt x="344614" y="2767052"/>
                </a:lnTo>
                <a:lnTo>
                  <a:pt x="317995" y="2730718"/>
                </a:lnTo>
                <a:lnTo>
                  <a:pt x="292318" y="2693699"/>
                </a:lnTo>
                <a:lnTo>
                  <a:pt x="267599" y="2656013"/>
                </a:lnTo>
                <a:lnTo>
                  <a:pt x="243855" y="2617674"/>
                </a:lnTo>
                <a:lnTo>
                  <a:pt x="221103" y="2578701"/>
                </a:lnTo>
                <a:lnTo>
                  <a:pt x="199361" y="2539110"/>
                </a:lnTo>
                <a:lnTo>
                  <a:pt x="178645" y="2498916"/>
                </a:lnTo>
                <a:lnTo>
                  <a:pt x="158972" y="2458138"/>
                </a:lnTo>
                <a:lnTo>
                  <a:pt x="140360" y="2416791"/>
                </a:lnTo>
                <a:lnTo>
                  <a:pt x="122825" y="2374892"/>
                </a:lnTo>
                <a:lnTo>
                  <a:pt x="106385" y="2332458"/>
                </a:lnTo>
                <a:lnTo>
                  <a:pt x="91056" y="2289505"/>
                </a:lnTo>
                <a:lnTo>
                  <a:pt x="76856" y="2246049"/>
                </a:lnTo>
                <a:lnTo>
                  <a:pt x="63801" y="2202108"/>
                </a:lnTo>
                <a:lnTo>
                  <a:pt x="51908" y="2157698"/>
                </a:lnTo>
                <a:lnTo>
                  <a:pt x="41195" y="2112835"/>
                </a:lnTo>
                <a:lnTo>
                  <a:pt x="31679" y="2067537"/>
                </a:lnTo>
                <a:lnTo>
                  <a:pt x="23376" y="2021819"/>
                </a:lnTo>
                <a:lnTo>
                  <a:pt x="16304" y="1975698"/>
                </a:lnTo>
                <a:lnTo>
                  <a:pt x="10480" y="1929191"/>
                </a:lnTo>
                <a:lnTo>
                  <a:pt x="5920" y="1882314"/>
                </a:lnTo>
                <a:lnTo>
                  <a:pt x="2642" y="1835085"/>
                </a:lnTo>
                <a:lnTo>
                  <a:pt x="663" y="1787518"/>
                </a:lnTo>
                <a:lnTo>
                  <a:pt x="0" y="1739632"/>
                </a:lnTo>
                <a:close/>
              </a:path>
            </a:pathLst>
          </a:custGeom>
          <a:ln w="23873">
            <a:solidFill>
              <a:srgbClr val="00335F"/>
            </a:solidFill>
            <a:prstDash val="sysDash"/>
          </a:ln>
        </p:spPr>
        <p:txBody>
          <a:bodyPr wrap="square" lIns="0" tIns="0" rIns="0" bIns="0" rtlCol="0"/>
          <a:lstStyle/>
          <a:p>
            <a:endParaRPr/>
          </a:p>
        </p:txBody>
      </p:sp>
      <p:sp>
        <p:nvSpPr>
          <p:cNvPr id="13" name="object 13"/>
          <p:cNvSpPr txBox="1"/>
          <p:nvPr/>
        </p:nvSpPr>
        <p:spPr>
          <a:xfrm>
            <a:off x="2203507" y="4480356"/>
            <a:ext cx="3082290" cy="2042354"/>
          </a:xfrm>
          <a:prstGeom prst="rect">
            <a:avLst/>
          </a:prstGeom>
        </p:spPr>
        <p:txBody>
          <a:bodyPr vert="horz" wrap="square" lIns="0" tIns="11430" rIns="0" bIns="0" rtlCol="0">
            <a:spAutoFit/>
          </a:bodyPr>
          <a:lstStyle/>
          <a:p>
            <a:pPr marL="38100" marR="30480" indent="252095" algn="ctr">
              <a:lnSpc>
                <a:spcPct val="100699"/>
              </a:lnSpc>
              <a:spcBef>
                <a:spcPts val="90"/>
              </a:spcBef>
            </a:pPr>
            <a:r>
              <a:rPr sz="2400" b="1" spc="50" dirty="0">
                <a:solidFill>
                  <a:srgbClr val="243470"/>
                </a:solidFill>
                <a:latin typeface="Century Gothic" panose="020B0502020202020204" pitchFamily="34" charset="0"/>
                <a:cs typeface="Trebuchet MS"/>
              </a:rPr>
              <a:t>TOTAL </a:t>
            </a:r>
            <a:r>
              <a:rPr sz="2400" b="1" spc="45" dirty="0">
                <a:solidFill>
                  <a:srgbClr val="243470"/>
                </a:solidFill>
                <a:latin typeface="Century Gothic" panose="020B0502020202020204" pitchFamily="34" charset="0"/>
                <a:cs typeface="Trebuchet MS"/>
              </a:rPr>
              <a:t>CAPACITY  </a:t>
            </a:r>
            <a:r>
              <a:rPr lang="ru-RU" sz="2400" b="1" spc="45" dirty="0">
                <a:solidFill>
                  <a:srgbClr val="243470"/>
                </a:solidFill>
                <a:latin typeface="Century Gothic" panose="020B0502020202020204" pitchFamily="34" charset="0"/>
                <a:cs typeface="Trebuchet MS"/>
              </a:rPr>
              <a:t> </a:t>
            </a:r>
            <a:r>
              <a:rPr lang="en-US" sz="2400" b="1" i="1" spc="45" dirty="0">
                <a:solidFill>
                  <a:srgbClr val="243470"/>
                </a:solidFill>
                <a:latin typeface="Century Gothic" panose="020B0502020202020204" pitchFamily="34" charset="0"/>
                <a:cs typeface="Trebuchet MS"/>
              </a:rPr>
              <a:t>more than </a:t>
            </a:r>
          </a:p>
          <a:p>
            <a:pPr marL="38100" marR="30480" indent="252095" algn="ctr">
              <a:lnSpc>
                <a:spcPct val="100699"/>
              </a:lnSpc>
              <a:spcBef>
                <a:spcPts val="90"/>
              </a:spcBef>
            </a:pPr>
            <a:r>
              <a:rPr lang="en-US" sz="2400" b="1" spc="20" dirty="0">
                <a:solidFill>
                  <a:srgbClr val="243470"/>
                </a:solidFill>
                <a:latin typeface="Century Gothic" panose="020B0502020202020204" pitchFamily="34" charset="0"/>
                <a:cs typeface="Trebuchet MS"/>
              </a:rPr>
              <a:t>2</a:t>
            </a:r>
            <a:r>
              <a:rPr sz="2400" b="1" spc="20" dirty="0">
                <a:solidFill>
                  <a:srgbClr val="243470"/>
                </a:solidFill>
                <a:latin typeface="Century Gothic" panose="020B0502020202020204" pitchFamily="34" charset="0"/>
                <a:cs typeface="Trebuchet MS"/>
              </a:rPr>
              <a:t> </a:t>
            </a:r>
            <a:r>
              <a:rPr sz="2400" b="1" spc="100" dirty="0">
                <a:solidFill>
                  <a:srgbClr val="243470"/>
                </a:solidFill>
                <a:latin typeface="Century Gothic" panose="020B0502020202020204" pitchFamily="34" charset="0"/>
                <a:cs typeface="Trebuchet MS"/>
              </a:rPr>
              <a:t>MILLION</a:t>
            </a:r>
            <a:r>
              <a:rPr lang="en-US" sz="2400" b="1" spc="-525" dirty="0">
                <a:solidFill>
                  <a:srgbClr val="243470"/>
                </a:solidFill>
                <a:latin typeface="Century Gothic" panose="020B0502020202020204" pitchFamily="34" charset="0"/>
                <a:cs typeface="Trebuchet MS"/>
              </a:rPr>
              <a:t> </a:t>
            </a:r>
            <a:r>
              <a:rPr sz="2400" b="1" spc="40" dirty="0">
                <a:solidFill>
                  <a:srgbClr val="243470"/>
                </a:solidFill>
                <a:latin typeface="Century Gothic" panose="020B0502020202020204" pitchFamily="34" charset="0"/>
                <a:cs typeface="Trebuchet MS"/>
              </a:rPr>
              <a:t>TONS </a:t>
            </a:r>
            <a:r>
              <a:rPr sz="2400" b="1" spc="85" dirty="0">
                <a:solidFill>
                  <a:srgbClr val="243470"/>
                </a:solidFill>
                <a:latin typeface="Century Gothic" panose="020B0502020202020204" pitchFamily="34" charset="0"/>
                <a:cs typeface="Trebuchet MS"/>
              </a:rPr>
              <a:t>PER</a:t>
            </a:r>
            <a:r>
              <a:rPr lang="en-US" sz="2400" dirty="0">
                <a:latin typeface="Century Gothic" panose="020B0502020202020204" pitchFamily="34" charset="0"/>
                <a:cs typeface="Trebuchet MS"/>
              </a:rPr>
              <a:t> </a:t>
            </a:r>
            <a:r>
              <a:rPr sz="2400" b="1" spc="60" dirty="0">
                <a:solidFill>
                  <a:srgbClr val="243470"/>
                </a:solidFill>
                <a:latin typeface="Century Gothic" panose="020B0502020202020204" pitchFamily="34" charset="0"/>
                <a:cs typeface="Trebuchet MS"/>
              </a:rPr>
              <a:t>YEAR</a:t>
            </a:r>
            <a:endParaRPr sz="2400" dirty="0">
              <a:latin typeface="Century Gothic" panose="020B0502020202020204" pitchFamily="34" charset="0"/>
              <a:cs typeface="Trebuchet MS"/>
            </a:endParaRPr>
          </a:p>
          <a:p>
            <a:pPr marL="1283335">
              <a:lnSpc>
                <a:spcPts val="4220"/>
              </a:lnSpc>
            </a:pPr>
            <a:r>
              <a:rPr lang="en-US" sz="3600" b="1" spc="105" dirty="0">
                <a:solidFill>
                  <a:srgbClr val="00AF50"/>
                </a:solidFill>
                <a:latin typeface="Century Gothic" panose="020B0502020202020204" pitchFamily="34" charset="0"/>
                <a:cs typeface="Trebuchet MS"/>
              </a:rPr>
              <a:t> </a:t>
            </a:r>
            <a:r>
              <a:rPr sz="3600" b="1" spc="105" dirty="0">
                <a:solidFill>
                  <a:srgbClr val="00AF50"/>
                </a:solidFill>
                <a:latin typeface="Century Gothic" panose="020B0502020202020204" pitchFamily="34" charset="0"/>
                <a:cs typeface="Trebuchet MS"/>
              </a:rPr>
              <a:t>Н</a:t>
            </a:r>
            <a:r>
              <a:rPr sz="3600" b="1" spc="157" baseline="-20833" dirty="0">
                <a:solidFill>
                  <a:srgbClr val="00AF50"/>
                </a:solidFill>
                <a:latin typeface="Century Gothic" panose="020B0502020202020204" pitchFamily="34" charset="0"/>
                <a:cs typeface="Trebuchet MS"/>
              </a:rPr>
              <a:t>2</a:t>
            </a:r>
            <a:endParaRPr sz="3600" baseline="-20833" dirty="0">
              <a:latin typeface="Century Gothic" panose="020B0502020202020204" pitchFamily="34" charset="0"/>
              <a:cs typeface="Trebuchet MS"/>
            </a:endParaRPr>
          </a:p>
        </p:txBody>
      </p:sp>
      <p:sp>
        <p:nvSpPr>
          <p:cNvPr id="14" name="object 14"/>
          <p:cNvSpPr/>
          <p:nvPr/>
        </p:nvSpPr>
        <p:spPr>
          <a:xfrm>
            <a:off x="1728324" y="6376141"/>
            <a:ext cx="2129790" cy="2084705"/>
          </a:xfrm>
          <a:custGeom>
            <a:avLst/>
            <a:gdLst/>
            <a:ahLst/>
            <a:cxnLst/>
            <a:rect l="l" t="t" r="r" b="b"/>
            <a:pathLst>
              <a:path w="2129790" h="2084704">
                <a:moveTo>
                  <a:pt x="0" y="1042271"/>
                </a:moveTo>
                <a:lnTo>
                  <a:pt x="1095" y="994566"/>
                </a:lnTo>
                <a:lnTo>
                  <a:pt x="4351" y="947410"/>
                </a:lnTo>
                <a:lnTo>
                  <a:pt x="9720" y="900851"/>
                </a:lnTo>
                <a:lnTo>
                  <a:pt x="17155" y="854934"/>
                </a:lnTo>
                <a:lnTo>
                  <a:pt x="26610" y="809705"/>
                </a:lnTo>
                <a:lnTo>
                  <a:pt x="38036" y="765210"/>
                </a:lnTo>
                <a:lnTo>
                  <a:pt x="51388" y="721496"/>
                </a:lnTo>
                <a:lnTo>
                  <a:pt x="66618" y="678608"/>
                </a:lnTo>
                <a:lnTo>
                  <a:pt x="83680" y="636592"/>
                </a:lnTo>
                <a:lnTo>
                  <a:pt x="102526" y="595494"/>
                </a:lnTo>
                <a:lnTo>
                  <a:pt x="123109" y="555361"/>
                </a:lnTo>
                <a:lnTo>
                  <a:pt x="145382" y="516237"/>
                </a:lnTo>
                <a:lnTo>
                  <a:pt x="169299" y="478171"/>
                </a:lnTo>
                <a:lnTo>
                  <a:pt x="194812" y="441206"/>
                </a:lnTo>
                <a:lnTo>
                  <a:pt x="221874" y="405390"/>
                </a:lnTo>
                <a:lnTo>
                  <a:pt x="250439" y="370768"/>
                </a:lnTo>
                <a:lnTo>
                  <a:pt x="280459" y="337386"/>
                </a:lnTo>
                <a:lnTo>
                  <a:pt x="311888" y="305291"/>
                </a:lnTo>
                <a:lnTo>
                  <a:pt x="344678" y="274528"/>
                </a:lnTo>
                <a:lnTo>
                  <a:pt x="378783" y="245144"/>
                </a:lnTo>
                <a:lnTo>
                  <a:pt x="414155" y="217184"/>
                </a:lnTo>
                <a:lnTo>
                  <a:pt x="450747" y="190694"/>
                </a:lnTo>
                <a:lnTo>
                  <a:pt x="488514" y="165721"/>
                </a:lnTo>
                <a:lnTo>
                  <a:pt x="527406" y="142310"/>
                </a:lnTo>
                <a:lnTo>
                  <a:pt x="567379" y="120508"/>
                </a:lnTo>
                <a:lnTo>
                  <a:pt x="608384" y="100360"/>
                </a:lnTo>
                <a:lnTo>
                  <a:pt x="650374" y="81913"/>
                </a:lnTo>
                <a:lnTo>
                  <a:pt x="693303" y="65212"/>
                </a:lnTo>
                <a:lnTo>
                  <a:pt x="737124" y="50304"/>
                </a:lnTo>
                <a:lnTo>
                  <a:pt x="781789" y="37234"/>
                </a:lnTo>
                <a:lnTo>
                  <a:pt x="827252" y="26048"/>
                </a:lnTo>
                <a:lnTo>
                  <a:pt x="873466" y="16793"/>
                </a:lnTo>
                <a:lnTo>
                  <a:pt x="920384" y="9515"/>
                </a:lnTo>
                <a:lnTo>
                  <a:pt x="967958" y="4259"/>
                </a:lnTo>
                <a:lnTo>
                  <a:pt x="1016142" y="1072"/>
                </a:lnTo>
                <a:lnTo>
                  <a:pt x="1064889" y="0"/>
                </a:lnTo>
                <a:lnTo>
                  <a:pt x="1113635" y="1072"/>
                </a:lnTo>
                <a:lnTo>
                  <a:pt x="1161819" y="4259"/>
                </a:lnTo>
                <a:lnTo>
                  <a:pt x="1209393" y="9515"/>
                </a:lnTo>
                <a:lnTo>
                  <a:pt x="1256311" y="16793"/>
                </a:lnTo>
                <a:lnTo>
                  <a:pt x="1302525" y="26048"/>
                </a:lnTo>
                <a:lnTo>
                  <a:pt x="1347988" y="37234"/>
                </a:lnTo>
                <a:lnTo>
                  <a:pt x="1392653" y="50304"/>
                </a:lnTo>
                <a:lnTo>
                  <a:pt x="1436474" y="65212"/>
                </a:lnTo>
                <a:lnTo>
                  <a:pt x="1479403" y="81913"/>
                </a:lnTo>
                <a:lnTo>
                  <a:pt x="1521394" y="100360"/>
                </a:lnTo>
                <a:lnTo>
                  <a:pt x="1562398" y="120508"/>
                </a:lnTo>
                <a:lnTo>
                  <a:pt x="1602371" y="142310"/>
                </a:lnTo>
                <a:lnTo>
                  <a:pt x="1641263" y="165721"/>
                </a:lnTo>
                <a:lnTo>
                  <a:pt x="1679030" y="190694"/>
                </a:lnTo>
                <a:lnTo>
                  <a:pt x="1715622" y="217184"/>
                </a:lnTo>
                <a:lnTo>
                  <a:pt x="1750994" y="245144"/>
                </a:lnTo>
                <a:lnTo>
                  <a:pt x="1785099" y="274528"/>
                </a:lnTo>
                <a:lnTo>
                  <a:pt x="1817889" y="305291"/>
                </a:lnTo>
                <a:lnTo>
                  <a:pt x="1849318" y="337386"/>
                </a:lnTo>
                <a:lnTo>
                  <a:pt x="1879338" y="370768"/>
                </a:lnTo>
                <a:lnTo>
                  <a:pt x="1907903" y="405390"/>
                </a:lnTo>
                <a:lnTo>
                  <a:pt x="1934965" y="441206"/>
                </a:lnTo>
                <a:lnTo>
                  <a:pt x="1960478" y="478171"/>
                </a:lnTo>
                <a:lnTo>
                  <a:pt x="1984395" y="516237"/>
                </a:lnTo>
                <a:lnTo>
                  <a:pt x="2006668" y="555361"/>
                </a:lnTo>
                <a:lnTo>
                  <a:pt x="2027252" y="595494"/>
                </a:lnTo>
                <a:lnTo>
                  <a:pt x="2046097" y="636592"/>
                </a:lnTo>
                <a:lnTo>
                  <a:pt x="2063159" y="678608"/>
                </a:lnTo>
                <a:lnTo>
                  <a:pt x="2078389" y="721496"/>
                </a:lnTo>
                <a:lnTo>
                  <a:pt x="2091741" y="765210"/>
                </a:lnTo>
                <a:lnTo>
                  <a:pt x="2103167" y="809705"/>
                </a:lnTo>
                <a:lnTo>
                  <a:pt x="2112622" y="854934"/>
                </a:lnTo>
                <a:lnTo>
                  <a:pt x="2120057" y="900851"/>
                </a:lnTo>
                <a:lnTo>
                  <a:pt x="2125426" y="947410"/>
                </a:lnTo>
                <a:lnTo>
                  <a:pt x="2128682" y="994566"/>
                </a:lnTo>
                <a:lnTo>
                  <a:pt x="2129778" y="1042271"/>
                </a:lnTo>
                <a:lnTo>
                  <a:pt x="2128682" y="1089977"/>
                </a:lnTo>
                <a:lnTo>
                  <a:pt x="2125426" y="1137133"/>
                </a:lnTo>
                <a:lnTo>
                  <a:pt x="2120057" y="1183692"/>
                </a:lnTo>
                <a:lnTo>
                  <a:pt x="2112622" y="1229609"/>
                </a:lnTo>
                <a:lnTo>
                  <a:pt x="2103167" y="1274838"/>
                </a:lnTo>
                <a:lnTo>
                  <a:pt x="2091741" y="1319333"/>
                </a:lnTo>
                <a:lnTo>
                  <a:pt x="2078389" y="1363047"/>
                </a:lnTo>
                <a:lnTo>
                  <a:pt x="2063159" y="1405935"/>
                </a:lnTo>
                <a:lnTo>
                  <a:pt x="2046097" y="1447951"/>
                </a:lnTo>
                <a:lnTo>
                  <a:pt x="2027252" y="1489049"/>
                </a:lnTo>
                <a:lnTo>
                  <a:pt x="2006668" y="1529182"/>
                </a:lnTo>
                <a:lnTo>
                  <a:pt x="1984395" y="1568305"/>
                </a:lnTo>
                <a:lnTo>
                  <a:pt x="1960478" y="1606372"/>
                </a:lnTo>
                <a:lnTo>
                  <a:pt x="1934965" y="1643337"/>
                </a:lnTo>
                <a:lnTo>
                  <a:pt x="1907903" y="1679153"/>
                </a:lnTo>
                <a:lnTo>
                  <a:pt x="1879338" y="1713775"/>
                </a:lnTo>
                <a:lnTo>
                  <a:pt x="1849318" y="1747156"/>
                </a:lnTo>
                <a:lnTo>
                  <a:pt x="1817889" y="1779252"/>
                </a:lnTo>
                <a:lnTo>
                  <a:pt x="1785099" y="1810014"/>
                </a:lnTo>
                <a:lnTo>
                  <a:pt x="1750994" y="1839399"/>
                </a:lnTo>
                <a:lnTo>
                  <a:pt x="1715622" y="1867359"/>
                </a:lnTo>
                <a:lnTo>
                  <a:pt x="1679030" y="1893848"/>
                </a:lnTo>
                <a:lnTo>
                  <a:pt x="1641263" y="1918822"/>
                </a:lnTo>
                <a:lnTo>
                  <a:pt x="1602371" y="1942232"/>
                </a:lnTo>
                <a:lnTo>
                  <a:pt x="1562398" y="1964035"/>
                </a:lnTo>
                <a:lnTo>
                  <a:pt x="1521394" y="1984183"/>
                </a:lnTo>
                <a:lnTo>
                  <a:pt x="1479403" y="2002630"/>
                </a:lnTo>
                <a:lnTo>
                  <a:pt x="1436474" y="2019331"/>
                </a:lnTo>
                <a:lnTo>
                  <a:pt x="1392653" y="2034239"/>
                </a:lnTo>
                <a:lnTo>
                  <a:pt x="1347988" y="2047309"/>
                </a:lnTo>
                <a:lnTo>
                  <a:pt x="1302525" y="2058495"/>
                </a:lnTo>
                <a:lnTo>
                  <a:pt x="1256311" y="2067749"/>
                </a:lnTo>
                <a:lnTo>
                  <a:pt x="1209393" y="2075028"/>
                </a:lnTo>
                <a:lnTo>
                  <a:pt x="1161819" y="2080284"/>
                </a:lnTo>
                <a:lnTo>
                  <a:pt x="1113635" y="2083471"/>
                </a:lnTo>
                <a:lnTo>
                  <a:pt x="1064889" y="2084543"/>
                </a:lnTo>
                <a:lnTo>
                  <a:pt x="1016142" y="2083471"/>
                </a:lnTo>
                <a:lnTo>
                  <a:pt x="967958" y="2080284"/>
                </a:lnTo>
                <a:lnTo>
                  <a:pt x="920384" y="2075028"/>
                </a:lnTo>
                <a:lnTo>
                  <a:pt x="873466" y="2067749"/>
                </a:lnTo>
                <a:lnTo>
                  <a:pt x="827252" y="2058495"/>
                </a:lnTo>
                <a:lnTo>
                  <a:pt x="781789" y="2047309"/>
                </a:lnTo>
                <a:lnTo>
                  <a:pt x="737124" y="2034239"/>
                </a:lnTo>
                <a:lnTo>
                  <a:pt x="693303" y="2019331"/>
                </a:lnTo>
                <a:lnTo>
                  <a:pt x="650374" y="2002630"/>
                </a:lnTo>
                <a:lnTo>
                  <a:pt x="608384" y="1984183"/>
                </a:lnTo>
                <a:lnTo>
                  <a:pt x="567379" y="1964035"/>
                </a:lnTo>
                <a:lnTo>
                  <a:pt x="527406" y="1942232"/>
                </a:lnTo>
                <a:lnTo>
                  <a:pt x="488514" y="1918822"/>
                </a:lnTo>
                <a:lnTo>
                  <a:pt x="450747" y="1893848"/>
                </a:lnTo>
                <a:lnTo>
                  <a:pt x="414155" y="1867359"/>
                </a:lnTo>
                <a:lnTo>
                  <a:pt x="378783" y="1839399"/>
                </a:lnTo>
                <a:lnTo>
                  <a:pt x="344678" y="1810014"/>
                </a:lnTo>
                <a:lnTo>
                  <a:pt x="311888" y="1779252"/>
                </a:lnTo>
                <a:lnTo>
                  <a:pt x="280459" y="1747156"/>
                </a:lnTo>
                <a:lnTo>
                  <a:pt x="250439" y="1713775"/>
                </a:lnTo>
                <a:lnTo>
                  <a:pt x="221874" y="1679153"/>
                </a:lnTo>
                <a:lnTo>
                  <a:pt x="194812" y="1643337"/>
                </a:lnTo>
                <a:lnTo>
                  <a:pt x="169299" y="1606372"/>
                </a:lnTo>
                <a:lnTo>
                  <a:pt x="145382" y="1568305"/>
                </a:lnTo>
                <a:lnTo>
                  <a:pt x="123109" y="1529182"/>
                </a:lnTo>
                <a:lnTo>
                  <a:pt x="102526" y="1489049"/>
                </a:lnTo>
                <a:lnTo>
                  <a:pt x="83680" y="1447951"/>
                </a:lnTo>
                <a:lnTo>
                  <a:pt x="66618" y="1405935"/>
                </a:lnTo>
                <a:lnTo>
                  <a:pt x="51388" y="1363047"/>
                </a:lnTo>
                <a:lnTo>
                  <a:pt x="38036" y="1319333"/>
                </a:lnTo>
                <a:lnTo>
                  <a:pt x="26610" y="1274838"/>
                </a:lnTo>
                <a:lnTo>
                  <a:pt x="17155" y="1229609"/>
                </a:lnTo>
                <a:lnTo>
                  <a:pt x="9720" y="1183692"/>
                </a:lnTo>
                <a:lnTo>
                  <a:pt x="4351" y="1137133"/>
                </a:lnTo>
                <a:lnTo>
                  <a:pt x="1095" y="1089977"/>
                </a:lnTo>
                <a:lnTo>
                  <a:pt x="0" y="1042271"/>
                </a:lnTo>
                <a:close/>
              </a:path>
            </a:pathLst>
          </a:custGeom>
          <a:ln w="23873">
            <a:solidFill>
              <a:srgbClr val="00335F"/>
            </a:solidFill>
            <a:prstDash val="sysDash"/>
          </a:ln>
        </p:spPr>
        <p:txBody>
          <a:bodyPr wrap="square" lIns="0" tIns="0" rIns="0" bIns="0" rtlCol="0"/>
          <a:lstStyle/>
          <a:p>
            <a:endParaRPr/>
          </a:p>
        </p:txBody>
      </p:sp>
      <p:sp>
        <p:nvSpPr>
          <p:cNvPr id="15" name="object 15"/>
          <p:cNvSpPr txBox="1"/>
          <p:nvPr/>
        </p:nvSpPr>
        <p:spPr>
          <a:xfrm>
            <a:off x="2026609" y="7046310"/>
            <a:ext cx="1527175" cy="1158650"/>
          </a:xfrm>
          <a:prstGeom prst="rect">
            <a:avLst/>
          </a:prstGeom>
        </p:spPr>
        <p:txBody>
          <a:bodyPr vert="horz" wrap="square" lIns="0" tIns="14604" rIns="0" bIns="0" rtlCol="0">
            <a:spAutoFit/>
          </a:bodyPr>
          <a:lstStyle/>
          <a:p>
            <a:pPr algn="ctr">
              <a:lnSpc>
                <a:spcPct val="100000"/>
              </a:lnSpc>
              <a:spcBef>
                <a:spcPts val="114"/>
              </a:spcBef>
            </a:pPr>
            <a:r>
              <a:rPr sz="2400" b="1" spc="85" dirty="0">
                <a:solidFill>
                  <a:srgbClr val="243470"/>
                </a:solidFill>
                <a:latin typeface="Century Gothic" panose="020B0502020202020204" pitchFamily="34" charset="0"/>
                <a:cs typeface="Trebuchet MS"/>
              </a:rPr>
              <a:t>SVEVIND</a:t>
            </a:r>
            <a:endParaRPr sz="2400" dirty="0">
              <a:latin typeface="Century Gothic" panose="020B0502020202020204" pitchFamily="34" charset="0"/>
              <a:cs typeface="Trebuchet MS"/>
            </a:endParaRPr>
          </a:p>
          <a:p>
            <a:pPr marL="12700" marR="5080" algn="ctr">
              <a:lnSpc>
                <a:spcPct val="100000"/>
              </a:lnSpc>
              <a:spcBef>
                <a:spcPts val="90"/>
              </a:spcBef>
            </a:pPr>
            <a:r>
              <a:rPr lang="en-US" sz="1650" b="1" spc="10" dirty="0">
                <a:solidFill>
                  <a:srgbClr val="243470"/>
                </a:solidFill>
                <a:latin typeface="Century Gothic" panose="020B0502020202020204" pitchFamily="34" charset="0"/>
                <a:cs typeface="Trebuchet MS"/>
              </a:rPr>
              <a:t>2 MILLION TONS PER YEAR</a:t>
            </a:r>
            <a:endParaRPr lang="en-US" sz="1650" dirty="0">
              <a:latin typeface="Century Gothic" panose="020B0502020202020204" pitchFamily="34" charset="0"/>
              <a:cs typeface="Trebuchet MS"/>
            </a:endParaRPr>
          </a:p>
        </p:txBody>
      </p:sp>
      <p:sp>
        <p:nvSpPr>
          <p:cNvPr id="17" name="Прямоугольник 16">
            <a:extLst>
              <a:ext uri="{FF2B5EF4-FFF2-40B4-BE49-F238E27FC236}">
                <a16:creationId xmlns:a16="http://schemas.microsoft.com/office/drawing/2014/main" id="{CE2E1DEC-2181-5B4B-A747-9D8B149C07FE}"/>
              </a:ext>
            </a:extLst>
          </p:cNvPr>
          <p:cNvSpPr/>
          <p:nvPr/>
        </p:nvSpPr>
        <p:spPr>
          <a:xfrm rot="10800000">
            <a:off x="-2" y="-16229"/>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18" name="Picture 2" descr="Image result for kazakh invest logo png">
            <a:extLst>
              <a:ext uri="{FF2B5EF4-FFF2-40B4-BE49-F238E27FC236}">
                <a16:creationId xmlns:a16="http://schemas.microsoft.com/office/drawing/2014/main" id="{1D9F6521-CEC2-774D-943A-01CE0EB7E8C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220066" y="-24512"/>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type="title"/>
          </p:nvPr>
        </p:nvSpPr>
        <p:spPr>
          <a:xfrm>
            <a:off x="1343279" y="372422"/>
            <a:ext cx="10613771" cy="632224"/>
          </a:xfrm>
          <a:prstGeom prst="rect">
            <a:avLst/>
          </a:prstGeom>
        </p:spPr>
        <p:txBody>
          <a:bodyPr vert="horz" wrap="square" lIns="0" tIns="16510" rIns="0" bIns="0" rtlCol="0">
            <a:spAutoFit/>
          </a:bodyPr>
          <a:lstStyle/>
          <a:p>
            <a:pPr marL="12700">
              <a:lnSpc>
                <a:spcPct val="100000"/>
              </a:lnSpc>
              <a:spcBef>
                <a:spcPts val="130"/>
              </a:spcBef>
            </a:pPr>
            <a:r>
              <a:rPr lang="en-US" sz="3960" spc="10" dirty="0">
                <a:solidFill>
                  <a:schemeClr val="bg1"/>
                </a:solidFill>
                <a:latin typeface="Century Gothic" panose="020B0502020202020204" pitchFamily="34" charset="0"/>
                <a:cs typeface="Carlito"/>
              </a:rPr>
              <a:t>CURRENT SITUATION IN KAZAKHSTAN</a:t>
            </a:r>
            <a:endParaRPr lang="en-US" sz="3960" dirty="0">
              <a:solidFill>
                <a:schemeClr val="bg1"/>
              </a:solidFill>
              <a:latin typeface="Century Gothic" panose="020B0502020202020204" pitchFamily="34" charset="0"/>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17339" y="1520372"/>
            <a:ext cx="18145125"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endParaRPr/>
          </a:p>
        </p:txBody>
      </p:sp>
      <p:sp>
        <p:nvSpPr>
          <p:cNvPr id="4" name="object 4"/>
          <p:cNvSpPr/>
          <p:nvPr/>
        </p:nvSpPr>
        <p:spPr>
          <a:xfrm>
            <a:off x="1417339" y="10283245"/>
            <a:ext cx="4909169" cy="9235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82677" y="1007215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endParaRPr/>
          </a:p>
        </p:txBody>
      </p:sp>
      <p:sp>
        <p:nvSpPr>
          <p:cNvPr id="6" name="object 6"/>
          <p:cNvSpPr/>
          <p:nvPr/>
        </p:nvSpPr>
        <p:spPr>
          <a:xfrm>
            <a:off x="1179115" y="2537183"/>
            <a:ext cx="18382174" cy="6120199"/>
          </a:xfrm>
          <a:prstGeom prst="rect">
            <a:avLst/>
          </a:prstGeom>
          <a:blipFill>
            <a:blip r:embed="rId3" cstate="print"/>
            <a:stretch>
              <a:fillRect/>
            </a:stretch>
          </a:blipFill>
        </p:spPr>
        <p:txBody>
          <a:bodyPr wrap="square" lIns="0" tIns="0" rIns="0" bIns="0" rtlCol="0"/>
          <a:lstStyle/>
          <a:p>
            <a:endParaRPr/>
          </a:p>
        </p:txBody>
      </p:sp>
      <p:sp>
        <p:nvSpPr>
          <p:cNvPr id="8" name="Прямоугольник 7">
            <a:extLst>
              <a:ext uri="{FF2B5EF4-FFF2-40B4-BE49-F238E27FC236}">
                <a16:creationId xmlns:a16="http://schemas.microsoft.com/office/drawing/2014/main" id="{2E33553A-762C-3B4D-BE92-9147ACE9A42B}"/>
              </a:ext>
            </a:extLst>
          </p:cNvPr>
          <p:cNvSpPr/>
          <p:nvPr/>
        </p:nvSpPr>
        <p:spPr>
          <a:xfrm rot="10800000">
            <a:off x="-15211" y="-45988"/>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9" name="Picture 2" descr="Image result for kazakh invest logo png">
            <a:extLst>
              <a:ext uri="{FF2B5EF4-FFF2-40B4-BE49-F238E27FC236}">
                <a16:creationId xmlns:a16="http://schemas.microsoft.com/office/drawing/2014/main" id="{A166F935-9143-BC43-8A9B-1D1D6AC04F4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1" y="-28315"/>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type="title"/>
          </p:nvPr>
        </p:nvSpPr>
        <p:spPr>
          <a:xfrm>
            <a:off x="1563343" y="189098"/>
            <a:ext cx="9631707" cy="1247777"/>
          </a:xfrm>
          <a:prstGeom prst="rect">
            <a:avLst/>
          </a:prstGeom>
        </p:spPr>
        <p:txBody>
          <a:bodyPr vert="horz" wrap="square" lIns="0" tIns="16510" rIns="0" bIns="0" rtlCol="0">
            <a:spAutoFit/>
          </a:bodyPr>
          <a:lstStyle/>
          <a:p>
            <a:pPr marL="12700">
              <a:lnSpc>
                <a:spcPct val="100000"/>
              </a:lnSpc>
              <a:spcBef>
                <a:spcPts val="130"/>
              </a:spcBef>
            </a:pPr>
            <a:r>
              <a:rPr lang="en-US" sz="3960" spc="15" dirty="0">
                <a:latin typeface="Century Gothic" panose="020B0502020202020204" pitchFamily="34" charset="0"/>
                <a:cs typeface="Carlito"/>
              </a:rPr>
              <a:t>GLOBAL GREEN HYDROGEN PRODUCTION PROJECTS</a:t>
            </a:r>
            <a:endParaRPr lang="en-US" sz="3960" dirty="0">
              <a:latin typeface="Century Gothic" panose="020B0502020202020204" pitchFamily="34" charset="0"/>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a:extLst>
              <a:ext uri="{FF2B5EF4-FFF2-40B4-BE49-F238E27FC236}">
                <a16:creationId xmlns:a16="http://schemas.microsoft.com/office/drawing/2014/main" id="{CBCDFF0D-882A-4B43-906C-A126B22DB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386" y="7506990"/>
            <a:ext cx="3109614" cy="3109614"/>
          </a:xfrm>
          <a:prstGeom prst="rect">
            <a:avLst/>
          </a:prstGeom>
        </p:spPr>
      </p:pic>
      <p:sp>
        <p:nvSpPr>
          <p:cNvPr id="3" name="object 3"/>
          <p:cNvSpPr/>
          <p:nvPr/>
        </p:nvSpPr>
        <p:spPr>
          <a:xfrm>
            <a:off x="1417339" y="1520372"/>
            <a:ext cx="18145125"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417339" y="10283245"/>
            <a:ext cx="4909169" cy="9235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1482677" y="1007215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1482677" y="978441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Прямоугольник 14">
            <a:extLst>
              <a:ext uri="{FF2B5EF4-FFF2-40B4-BE49-F238E27FC236}">
                <a16:creationId xmlns:a16="http://schemas.microsoft.com/office/drawing/2014/main" id="{DC25151E-74D5-D64E-AE59-5E3E9B6B5A0C}"/>
              </a:ext>
            </a:extLst>
          </p:cNvPr>
          <p:cNvSpPr/>
          <p:nvPr/>
        </p:nvSpPr>
        <p:spPr>
          <a:xfrm rot="10800000">
            <a:off x="0" y="1406"/>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ru-RU" sz="296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Рисунок 17">
            <a:extLst>
              <a:ext uri="{FF2B5EF4-FFF2-40B4-BE49-F238E27FC236}">
                <a16:creationId xmlns:a16="http://schemas.microsoft.com/office/drawing/2014/main" id="{CC7E80B0-5526-D849-B190-8C0BBB77E670}"/>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652782" y="2468338"/>
            <a:ext cx="11347450" cy="6046614"/>
          </a:xfrm>
          <a:prstGeom prst="rect">
            <a:avLst/>
          </a:prstGeom>
        </p:spPr>
      </p:pic>
      <p:sp>
        <p:nvSpPr>
          <p:cNvPr id="19" name="object 15">
            <a:extLst>
              <a:ext uri="{FF2B5EF4-FFF2-40B4-BE49-F238E27FC236}">
                <a16:creationId xmlns:a16="http://schemas.microsoft.com/office/drawing/2014/main" id="{347F1B4D-1111-D34B-A511-48DD96323239}"/>
              </a:ext>
            </a:extLst>
          </p:cNvPr>
          <p:cNvSpPr txBox="1"/>
          <p:nvPr/>
        </p:nvSpPr>
        <p:spPr>
          <a:xfrm>
            <a:off x="1508984" y="7506990"/>
            <a:ext cx="13792200" cy="2015924"/>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67628" rIns="0" bIns="0" rtlCol="0">
            <a:spAutoFit/>
          </a:bodyPr>
          <a:lstStyle/>
          <a:p>
            <a:pPr marL="12699" marR="0" lvl="0" indent="0" algn="ctr" defTabSz="914400" rtl="0" eaLnBrk="1" fontAlgn="auto" latinLnBrk="0" hangingPunct="1">
              <a:lnSpc>
                <a:spcPct val="100000"/>
              </a:lnSpc>
              <a:spcBef>
                <a:spcPts val="1319"/>
              </a:spcBef>
              <a:spcAft>
                <a:spcPts val="0"/>
              </a:spcAft>
              <a:buClrTx/>
              <a:buSzTx/>
              <a:buFontTx/>
              <a:buNone/>
              <a:tabLst/>
              <a:defRPr/>
            </a:pPr>
            <a:r>
              <a:rPr kumimoji="0" lang="en-US" sz="3600" b="1" i="0" u="none" strike="noStrike" kern="1200" cap="none" spc="15" normalizeH="0" baseline="0" noProof="0" dirty="0">
                <a:ln>
                  <a:noFill/>
                </a:ln>
                <a:solidFill>
                  <a:srgbClr val="001F5F"/>
                </a:solidFill>
                <a:effectLst/>
                <a:uLnTx/>
                <a:uFillTx/>
                <a:latin typeface="Carlito"/>
                <a:ea typeface="+mn-ea"/>
                <a:cs typeface="Carlito"/>
              </a:rPr>
              <a:t>   </a:t>
            </a:r>
            <a:r>
              <a:rPr kumimoji="0" lang="en-US" sz="2800" b="0" i="0" u="none" strike="noStrike" kern="1200" cap="none" spc="15" normalizeH="0" baseline="0" noProof="0" dirty="0">
                <a:ln>
                  <a:noFill/>
                </a:ln>
                <a:solidFill>
                  <a:srgbClr val="001F5F"/>
                </a:solidFill>
                <a:effectLst/>
                <a:uLnTx/>
                <a:uFillTx/>
                <a:latin typeface="Century Gothic" panose="020B0502020202020204" pitchFamily="34" charset="0"/>
                <a:ea typeface="+mn-ea"/>
                <a:cs typeface="Carlito"/>
              </a:rPr>
              <a:t>INVESTMENT AGREEMENT WAS SIGNED BY THE EUROPEAN PROJECT’S DEVELOPER AND THE GOVERNMENT OF THE REPUBLIC OF KAZAKHSTAN IN THE PRESENCE OF THE PRESIDENT OF THE REPUBLIC OF KAZAKHSTAN AND THE PRESIDENT OF THE EUROPEAN COUNCIL</a:t>
            </a:r>
            <a:endParaRPr kumimoji="0"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rlito"/>
            </a:endParaRPr>
          </a:p>
        </p:txBody>
      </p:sp>
      <p:sp>
        <p:nvSpPr>
          <p:cNvPr id="50" name="object 6">
            <a:extLst>
              <a:ext uri="{FF2B5EF4-FFF2-40B4-BE49-F238E27FC236}">
                <a16:creationId xmlns:a16="http://schemas.microsoft.com/office/drawing/2014/main" id="{A9752218-8ED6-AF45-9CBB-F29EDCF1A77A}"/>
              </a:ext>
            </a:extLst>
          </p:cNvPr>
          <p:cNvSpPr/>
          <p:nvPr/>
        </p:nvSpPr>
        <p:spPr>
          <a:xfrm>
            <a:off x="15335043" y="6922820"/>
            <a:ext cx="4264614" cy="257385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B0F4C91D-2CFA-8E40-BA21-670A2911DC47}"/>
              </a:ext>
            </a:extLst>
          </p:cNvPr>
          <p:cNvSpPr txBox="1"/>
          <p:nvPr/>
        </p:nvSpPr>
        <p:spPr>
          <a:xfrm>
            <a:off x="12233086" y="4269175"/>
            <a:ext cx="784860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Svevind plans to produce 2 million tons of “green” hydrogen per year in Kazakhstan for domestic consumption and export to the EU. Subsequently, the company will build renewable energy facilities with a capacity of 40 MW</a:t>
            </a:r>
            <a:endParaRPr kumimoji="0" lang="ru-KZ" sz="24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4" name="Picture 2" descr="Image result for kazakh invest logo png">
            <a:extLst>
              <a:ext uri="{FF2B5EF4-FFF2-40B4-BE49-F238E27FC236}">
                <a16:creationId xmlns:a16="http://schemas.microsoft.com/office/drawing/2014/main" id="{E9B3F98B-E0CB-BE4A-9939-70DFB90E839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0" y="11634"/>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type="title"/>
          </p:nvPr>
        </p:nvSpPr>
        <p:spPr>
          <a:xfrm>
            <a:off x="1590124" y="516176"/>
            <a:ext cx="8099171" cy="632224"/>
          </a:xfrm>
          <a:prstGeom prst="rect">
            <a:avLst/>
          </a:prstGeom>
        </p:spPr>
        <p:txBody>
          <a:bodyPr vert="horz" wrap="square" lIns="0" tIns="16510" rIns="0" bIns="0" rtlCol="0">
            <a:spAutoFit/>
          </a:bodyPr>
          <a:lstStyle/>
          <a:p>
            <a:pPr marL="12700">
              <a:lnSpc>
                <a:spcPct val="100000"/>
              </a:lnSpc>
              <a:spcBef>
                <a:spcPts val="130"/>
              </a:spcBef>
            </a:pPr>
            <a:r>
              <a:rPr lang="en-US" sz="3960" spc="10" dirty="0">
                <a:solidFill>
                  <a:schemeClr val="bg1"/>
                </a:solidFill>
                <a:latin typeface="Century Gothic" panose="020B0502020202020204" pitchFamily="34" charset="0"/>
                <a:cs typeface="Carlito"/>
              </a:rPr>
              <a:t>SVEVIND</a:t>
            </a:r>
            <a:r>
              <a:rPr lang="ru-RU" sz="3960" spc="10" dirty="0">
                <a:solidFill>
                  <a:schemeClr val="bg1"/>
                </a:solidFill>
                <a:latin typeface="Century Gothic" panose="020B0502020202020204" pitchFamily="34" charset="0"/>
                <a:cs typeface="Carlito"/>
              </a:rPr>
              <a:t> </a:t>
            </a:r>
            <a:r>
              <a:rPr lang="en-US" sz="3960" spc="10" dirty="0">
                <a:solidFill>
                  <a:schemeClr val="bg1"/>
                </a:solidFill>
                <a:latin typeface="Century Gothic" panose="020B0502020202020204" pitchFamily="34" charset="0"/>
                <a:cs typeface="Carlito"/>
              </a:rPr>
              <a:t>AB – HYRASIA ONE</a:t>
            </a:r>
            <a:endParaRPr lang="en-US" sz="3960" dirty="0">
              <a:solidFill>
                <a:schemeClr val="bg1"/>
              </a:solidFill>
              <a:latin typeface="Century Gothic" panose="020B0502020202020204" pitchFamily="34" charset="0"/>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17339" y="1520372"/>
            <a:ext cx="18145125" cy="0"/>
          </a:xfrm>
          <a:custGeom>
            <a:avLst/>
            <a:gdLst/>
            <a:ahLst/>
            <a:cxnLst/>
            <a:rect l="l" t="t" r="r" b="b"/>
            <a:pathLst>
              <a:path w="18145125">
                <a:moveTo>
                  <a:pt x="0" y="0"/>
                </a:moveTo>
                <a:lnTo>
                  <a:pt x="18144787" y="0"/>
                </a:lnTo>
              </a:path>
            </a:pathLst>
          </a:custGeom>
          <a:ln w="47747">
            <a:solidFill>
              <a:srgbClr val="4AB5E8"/>
            </a:solidFill>
          </a:ln>
        </p:spPr>
        <p:txBody>
          <a:bodyPr wrap="square" lIns="0" tIns="0" rIns="0" bIns="0" rtlCol="0"/>
          <a:lstStyle/>
          <a:p>
            <a:endParaRPr/>
          </a:p>
        </p:txBody>
      </p:sp>
      <p:sp>
        <p:nvSpPr>
          <p:cNvPr id="4" name="object 4"/>
          <p:cNvSpPr/>
          <p:nvPr/>
        </p:nvSpPr>
        <p:spPr>
          <a:xfrm>
            <a:off x="1417339" y="10283245"/>
            <a:ext cx="4909169" cy="9235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82677" y="1007215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endParaRPr/>
          </a:p>
        </p:txBody>
      </p:sp>
      <p:sp>
        <p:nvSpPr>
          <p:cNvPr id="6" name="object 6"/>
          <p:cNvSpPr/>
          <p:nvPr/>
        </p:nvSpPr>
        <p:spPr>
          <a:xfrm>
            <a:off x="1482677" y="9784414"/>
            <a:ext cx="18019395" cy="0"/>
          </a:xfrm>
          <a:custGeom>
            <a:avLst/>
            <a:gdLst/>
            <a:ahLst/>
            <a:cxnLst/>
            <a:rect l="l" t="t" r="r" b="b"/>
            <a:pathLst>
              <a:path w="18019395">
                <a:moveTo>
                  <a:pt x="0" y="0"/>
                </a:moveTo>
                <a:lnTo>
                  <a:pt x="18019346" y="0"/>
                </a:lnTo>
              </a:path>
            </a:pathLst>
          </a:custGeom>
          <a:ln w="47747">
            <a:solidFill>
              <a:srgbClr val="00AFEF"/>
            </a:solidFill>
          </a:ln>
        </p:spPr>
        <p:txBody>
          <a:bodyPr wrap="square" lIns="0" tIns="0" rIns="0" bIns="0" rtlCol="0"/>
          <a:lstStyle/>
          <a:p>
            <a:endParaRPr/>
          </a:p>
        </p:txBody>
      </p:sp>
      <p:pic>
        <p:nvPicPr>
          <p:cNvPr id="15" name="Рисунок 14">
            <a:extLst>
              <a:ext uri="{FF2B5EF4-FFF2-40B4-BE49-F238E27FC236}">
                <a16:creationId xmlns:a16="http://schemas.microsoft.com/office/drawing/2014/main" id="{6255C864-153E-9E4E-8B98-CA15167E6970}"/>
              </a:ext>
            </a:extLst>
          </p:cNvPr>
          <p:cNvPicPr>
            <a:picLocks noChangeAspect="1"/>
          </p:cNvPicPr>
          <p:nvPr/>
        </p:nvPicPr>
        <p:blipFill>
          <a:blip r:embed="rId3">
            <a:alphaModFix/>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8049" y="2273884"/>
            <a:ext cx="9623567" cy="5413257"/>
          </a:xfrm>
          <a:prstGeom prst="rect">
            <a:avLst/>
          </a:prstGeom>
          <a:ln>
            <a:noFill/>
          </a:ln>
          <a:effectLst>
            <a:outerShdw blurRad="292100" dist="139700" dir="2700000" algn="tl" rotWithShape="0">
              <a:srgbClr val="333333">
                <a:alpha val="65000"/>
              </a:srgbClr>
            </a:outerShdw>
          </a:effectLst>
        </p:spPr>
      </p:pic>
      <p:sp>
        <p:nvSpPr>
          <p:cNvPr id="24" name="Прямоугольник 23">
            <a:extLst>
              <a:ext uri="{FF2B5EF4-FFF2-40B4-BE49-F238E27FC236}">
                <a16:creationId xmlns:a16="http://schemas.microsoft.com/office/drawing/2014/main" id="{06BE33E7-6D14-EF41-953E-D7A15E2A3C43}"/>
              </a:ext>
            </a:extLst>
          </p:cNvPr>
          <p:cNvSpPr/>
          <p:nvPr/>
        </p:nvSpPr>
        <p:spPr>
          <a:xfrm rot="10800000">
            <a:off x="-2" y="-20225"/>
            <a:ext cx="20104100" cy="1722987"/>
          </a:xfrm>
          <a:prstGeom prst="rect">
            <a:avLst/>
          </a:prstGeom>
          <a:gradFill>
            <a:gsLst>
              <a:gs pos="0">
                <a:srgbClr val="00B0F0"/>
              </a:gs>
              <a:gs pos="100000">
                <a:srgbClr val="00B0F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endParaRPr lang="ru-RU" sz="2968">
              <a:solidFill>
                <a:prstClr val="white"/>
              </a:solidFill>
              <a:latin typeface="Calibri" panose="020F0502020204030204"/>
            </a:endParaRPr>
          </a:p>
        </p:txBody>
      </p:sp>
      <p:pic>
        <p:nvPicPr>
          <p:cNvPr id="25" name="Picture 2" descr="Image result for kazakh invest logo png">
            <a:extLst>
              <a:ext uri="{FF2B5EF4-FFF2-40B4-BE49-F238E27FC236}">
                <a16:creationId xmlns:a16="http://schemas.microsoft.com/office/drawing/2014/main" id="{427DE5EA-40C2-3B4E-B75D-28C454DB2E5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78" b="-95"/>
          <a:stretch/>
        </p:blipFill>
        <p:spPr bwMode="auto">
          <a:xfrm>
            <a:off x="0" y="-28514"/>
            <a:ext cx="3126689" cy="17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8">
            <a:extLst>
              <a:ext uri="{FF2B5EF4-FFF2-40B4-BE49-F238E27FC236}">
                <a16:creationId xmlns:a16="http://schemas.microsoft.com/office/drawing/2014/main" id="{4A1C4EC7-9ED1-424B-896B-42DE52BAB780}"/>
              </a:ext>
            </a:extLst>
          </p:cNvPr>
          <p:cNvSpPr txBox="1"/>
          <p:nvPr/>
        </p:nvSpPr>
        <p:spPr>
          <a:xfrm>
            <a:off x="11195050" y="3719286"/>
            <a:ext cx="8151065" cy="2599430"/>
          </a:xfrm>
          <a:prstGeom prst="rect">
            <a:avLst/>
          </a:prstGeom>
        </p:spPr>
        <p:txBody>
          <a:bodyPr vert="horz" wrap="square" lIns="0" tIns="13970" rIns="0" bIns="0" rtlCol="0">
            <a:spAutoFit/>
          </a:bodyPr>
          <a:lstStyle/>
          <a:p>
            <a:pPr marL="12700" algn="just">
              <a:lnSpc>
                <a:spcPct val="100000"/>
              </a:lnSpc>
              <a:spcBef>
                <a:spcPts val="110"/>
              </a:spcBef>
            </a:pPr>
            <a:r>
              <a:rPr lang="en-US" sz="2400" i="1" dirty="0">
                <a:solidFill>
                  <a:srgbClr val="001F5F"/>
                </a:solidFill>
                <a:latin typeface="Century Gothic" panose="020B0502020202020204" pitchFamily="34" charset="0"/>
                <a:cs typeface="Arial"/>
              </a:rPr>
              <a:t>Among the founders of the Association were Linde (Germany), Svevind Energy </a:t>
            </a:r>
            <a:r>
              <a:rPr lang="en-US" sz="2400" i="1" dirty="0" err="1">
                <a:solidFill>
                  <a:srgbClr val="001F5F"/>
                </a:solidFill>
                <a:latin typeface="Century Gothic" panose="020B0502020202020204" pitchFamily="34" charset="0"/>
                <a:cs typeface="Arial"/>
              </a:rPr>
              <a:t>Gmbh</a:t>
            </a:r>
            <a:r>
              <a:rPr lang="en-US" sz="2400" i="1" dirty="0">
                <a:solidFill>
                  <a:srgbClr val="001F5F"/>
                </a:solidFill>
                <a:latin typeface="Century Gothic" panose="020B0502020202020204" pitchFamily="34" charset="0"/>
                <a:cs typeface="Arial"/>
              </a:rPr>
              <a:t> (Germany), </a:t>
            </a:r>
            <a:r>
              <a:rPr lang="en-US" sz="2400" i="1" dirty="0" err="1">
                <a:solidFill>
                  <a:srgbClr val="001F5F"/>
                </a:solidFill>
                <a:latin typeface="Century Gothic" panose="020B0502020202020204" pitchFamily="34" charset="0"/>
                <a:cs typeface="Arial"/>
              </a:rPr>
              <a:t>Roedl</a:t>
            </a:r>
            <a:r>
              <a:rPr lang="en-US" sz="2400" i="1" dirty="0">
                <a:solidFill>
                  <a:srgbClr val="001F5F"/>
                </a:solidFill>
                <a:latin typeface="Century Gothic" panose="020B0502020202020204" pitchFamily="34" charset="0"/>
                <a:cs typeface="Arial"/>
              </a:rPr>
              <a:t> &amp; Partners (Germany), Qazaq Gaz (Kazakhstan), </a:t>
            </a:r>
            <a:r>
              <a:rPr lang="en-US" sz="2400" i="1" dirty="0" err="1">
                <a:solidFill>
                  <a:srgbClr val="001F5F"/>
                </a:solidFill>
                <a:latin typeface="Century Gothic" panose="020B0502020202020204" pitchFamily="34" charset="0"/>
                <a:cs typeface="Arial"/>
              </a:rPr>
              <a:t>Atasu</a:t>
            </a:r>
            <a:r>
              <a:rPr lang="en-US" sz="2400" i="1" dirty="0">
                <a:solidFill>
                  <a:srgbClr val="001F5F"/>
                </a:solidFill>
                <a:latin typeface="Century Gothic" panose="020B0502020202020204" pitchFamily="34" charset="0"/>
                <a:cs typeface="Arial"/>
              </a:rPr>
              <a:t> Group (Kazakhstan), Green Spark LTD (Italy), AIFC Green Finance Center (Kazakhstan), GCA Partners (Kazakhstan), </a:t>
            </a:r>
            <a:r>
              <a:rPr lang="en-US" sz="2400" i="1" dirty="0" err="1">
                <a:solidFill>
                  <a:srgbClr val="001F5F"/>
                </a:solidFill>
                <a:latin typeface="Century Gothic" panose="020B0502020202020204" pitchFamily="34" charset="0"/>
                <a:cs typeface="Arial"/>
              </a:rPr>
              <a:t>Ajusa</a:t>
            </a:r>
            <a:r>
              <a:rPr lang="en-US" sz="2400" i="1" dirty="0">
                <a:solidFill>
                  <a:srgbClr val="001F5F"/>
                </a:solidFill>
                <a:latin typeface="Century Gothic" panose="020B0502020202020204" pitchFamily="34" charset="0"/>
                <a:cs typeface="Arial"/>
              </a:rPr>
              <a:t> Hydrogen Technologies (Spain) and other international companies from the EU</a:t>
            </a:r>
            <a:endParaRPr sz="2400" i="1" dirty="0">
              <a:latin typeface="Century Gothic" panose="020B0502020202020204" pitchFamily="34" charset="0"/>
              <a:cs typeface="Arial"/>
            </a:endParaRPr>
          </a:p>
        </p:txBody>
      </p:sp>
      <p:sp>
        <p:nvSpPr>
          <p:cNvPr id="20" name="object 15">
            <a:extLst>
              <a:ext uri="{FF2B5EF4-FFF2-40B4-BE49-F238E27FC236}">
                <a16:creationId xmlns:a16="http://schemas.microsoft.com/office/drawing/2014/main" id="{44E8F05B-66E1-3047-B77A-27D5A9003996}"/>
              </a:ext>
            </a:extLst>
          </p:cNvPr>
          <p:cNvSpPr txBox="1"/>
          <p:nvPr/>
        </p:nvSpPr>
        <p:spPr>
          <a:xfrm>
            <a:off x="2005487" y="7590064"/>
            <a:ext cx="16483311" cy="1031039"/>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167628" rIns="0" bIns="0" rtlCol="0">
            <a:spAutoFit/>
          </a:bodyPr>
          <a:lstStyle/>
          <a:p>
            <a:pPr marL="12700" marR="0" lvl="0" indent="0" algn="ctr" defTabSz="914400" rtl="0" eaLnBrk="1" fontAlgn="auto" latinLnBrk="0" hangingPunct="1">
              <a:lnSpc>
                <a:spcPct val="100000"/>
              </a:lnSpc>
              <a:spcBef>
                <a:spcPts val="110"/>
              </a:spcBef>
              <a:spcAft>
                <a:spcPts val="0"/>
              </a:spcAft>
              <a:buClrTx/>
              <a:buSzTx/>
              <a:buFontTx/>
              <a:buNone/>
              <a:tabLst/>
              <a:defRPr/>
            </a:pPr>
            <a:r>
              <a:rPr kumimoji="0" lang="en-US" sz="2800" b="0" i="0" u="none" strike="noStrike" kern="1200" cap="none" spc="0" normalizeH="0" baseline="0" noProof="0" dirty="0">
                <a:ln>
                  <a:noFill/>
                </a:ln>
                <a:solidFill>
                  <a:srgbClr val="001F5F"/>
                </a:solidFill>
                <a:effectLst/>
                <a:uLnTx/>
                <a:uFillTx/>
                <a:latin typeface="Century Gothic" panose="020B0502020202020204" pitchFamily="34" charset="0"/>
                <a:ea typeface="+mn-ea"/>
                <a:cs typeface="Arial"/>
              </a:rPr>
              <a:t>THE AGREEMENT ON CREATION OF </a:t>
            </a:r>
            <a:r>
              <a:rPr kumimoji="0" lang="en-US" sz="2800" b="1" i="0" u="none" strike="noStrike" kern="1200" cap="none" spc="0" normalizeH="0" baseline="0" noProof="0" dirty="0">
                <a:ln>
                  <a:noFill/>
                </a:ln>
                <a:solidFill>
                  <a:srgbClr val="001F5F"/>
                </a:solidFill>
                <a:effectLst/>
                <a:uLnTx/>
                <a:uFillTx/>
                <a:latin typeface="Century Gothic" panose="020B0502020202020204" pitchFamily="34" charset="0"/>
                <a:ea typeface="+mn-ea"/>
                <a:cs typeface="Arial"/>
              </a:rPr>
              <a:t>ALLIANCE OF “GREEN” HYDROGEN OF KAZAKHSTAN</a:t>
            </a:r>
            <a:r>
              <a:rPr kumimoji="0" lang="en-US" sz="2800" b="0" i="0" u="none" strike="noStrike" kern="1200" cap="none" spc="0" normalizeH="0" baseline="0" noProof="0" dirty="0">
                <a:ln>
                  <a:noFill/>
                </a:ln>
                <a:solidFill>
                  <a:srgbClr val="001F5F"/>
                </a:solidFill>
                <a:effectLst/>
                <a:uLnTx/>
                <a:uFillTx/>
                <a:latin typeface="Century Gothic" panose="020B0502020202020204" pitchFamily="34" charset="0"/>
                <a:ea typeface="+mn-ea"/>
                <a:cs typeface="Arial"/>
              </a:rPr>
              <a:t> WAS SIGNED ON JUNE 29, 2022 IN AIFC AT THE FIRST FORUM ON “GREEN” HYDROGEN</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sp>
        <p:nvSpPr>
          <p:cNvPr id="2" name="Прямоугольник 1">
            <a:extLst>
              <a:ext uri="{FF2B5EF4-FFF2-40B4-BE49-F238E27FC236}">
                <a16:creationId xmlns:a16="http://schemas.microsoft.com/office/drawing/2014/main" id="{413E99C0-1155-42A7-A0F7-D48BE5775F9B}"/>
              </a:ext>
            </a:extLst>
          </p:cNvPr>
          <p:cNvSpPr/>
          <p:nvPr/>
        </p:nvSpPr>
        <p:spPr>
          <a:xfrm>
            <a:off x="1135535" y="402687"/>
            <a:ext cx="8916513"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989"/>
              </a:spcAft>
              <a:buClrTx/>
              <a:buSzTx/>
              <a:buFontTx/>
              <a:buNone/>
              <a:tabLst/>
              <a:defRPr/>
            </a:pPr>
            <a:r>
              <a:rPr kumimoji="0" lang="en-US" sz="3960" i="0" u="none" strike="noStrike" kern="1200" cap="none" spc="10" normalizeH="0" baseline="0" noProof="0" dirty="0">
                <a:ln>
                  <a:noFill/>
                </a:ln>
                <a:solidFill>
                  <a:prstClr val="white"/>
                </a:solidFill>
                <a:effectLst/>
                <a:uLnTx/>
                <a:uFillTx/>
                <a:latin typeface="Century Gothic" panose="020B0502020202020204" pitchFamily="34" charset="0"/>
                <a:ea typeface="+mn-ea"/>
                <a:cs typeface="Carlito"/>
              </a:rPr>
              <a:t>ALLIANCE OF “GREEN” HYDROGEN</a:t>
            </a:r>
            <a:endParaRPr kumimoji="0" lang="ru-RU" sz="3960"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99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ндрей\Desktop\апоенрап.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 b="23"/>
          <a:stretch/>
        </p:blipFill>
        <p:spPr bwMode="auto">
          <a:xfrm>
            <a:off x="-1" y="399"/>
            <a:ext cx="20069447" cy="113085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47021" y="9614027"/>
            <a:ext cx="8232515" cy="1443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1689" tIns="111689" rIns="111689" bIns="111689" numCol="1" spcCol="38100" rtlCol="0" anchor="ctr">
            <a:spAutoFit/>
          </a:bodyPr>
          <a:lstStyle/>
          <a:p>
            <a:pPr algn="ctr" defTabSz="1814954" hangingPunct="0">
              <a:defRPr/>
            </a:pPr>
            <a:r>
              <a:rPr lang="en-US" sz="3958" kern="0" dirty="0">
                <a:solidFill>
                  <a:schemeClr val="bg1"/>
                </a:solidFill>
                <a:latin typeface="Century Gothic" panose="020B0502020202020204" pitchFamily="34" charset="0"/>
                <a:ea typeface="Tahoma" panose="020B0604030504040204" pitchFamily="34" charset="0"/>
                <a:cs typeface="Arial" pitchFamily="34" charset="0"/>
                <a:sym typeface="Helvetica Neue Medium"/>
              </a:rPr>
              <a:t>+7 7172 620 620</a:t>
            </a:r>
            <a:endParaRPr lang="ru-RU" sz="3958" kern="0" dirty="0">
              <a:solidFill>
                <a:schemeClr val="bg1"/>
              </a:solidFill>
              <a:latin typeface="Century Gothic" panose="020B0502020202020204" pitchFamily="34" charset="0"/>
              <a:ea typeface="Tahoma" panose="020B0604030504040204" pitchFamily="34" charset="0"/>
              <a:cs typeface="Arial" pitchFamily="34" charset="0"/>
              <a:sym typeface="Helvetica Neue Medium"/>
            </a:endParaRPr>
          </a:p>
          <a:p>
            <a:pPr algn="ctr" defTabSz="1814954" hangingPunct="0">
              <a:defRPr/>
            </a:pPr>
            <a:r>
              <a:rPr lang="en-US" sz="3958" kern="0" spc="143" dirty="0">
                <a:solidFill>
                  <a:schemeClr val="bg1"/>
                </a:solidFill>
                <a:latin typeface="Century Gothic" panose="020B0502020202020204" pitchFamily="34" charset="0"/>
                <a:cs typeface="Arial"/>
              </a:rPr>
              <a:t>www. invest.gov.kz</a:t>
            </a:r>
            <a:endParaRPr lang="en-US" sz="3958" kern="0" dirty="0">
              <a:solidFill>
                <a:schemeClr val="bg1"/>
              </a:solidFill>
              <a:latin typeface="Century Gothic" panose="020B0502020202020204" pitchFamily="34" charset="0"/>
              <a:ea typeface="Tahoma" panose="020B0604030504040204" pitchFamily="34" charset="0"/>
              <a:cs typeface="Arial" pitchFamily="34" charset="0"/>
              <a:sym typeface="Helvetica Neue Medium"/>
            </a:endParaRPr>
          </a:p>
        </p:txBody>
      </p:sp>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236403" y="4380819"/>
            <a:ext cx="12053458" cy="2547715"/>
          </a:xfrm>
          <a:prstGeom prst="rect">
            <a:avLst/>
          </a:prstGeom>
        </p:spPr>
      </p:pic>
      <p:pic>
        <p:nvPicPr>
          <p:cNvPr id="6" name="Picture 20" descr="Screen Shot 2020-12-03 at 11.36.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4201" y="7371621"/>
            <a:ext cx="2218152" cy="2167752"/>
          </a:xfrm>
          <a:prstGeom prst="rect">
            <a:avLst/>
          </a:prstGeom>
        </p:spPr>
      </p:pic>
    </p:spTree>
    <p:extLst>
      <p:ext uri="{BB962C8B-B14F-4D97-AF65-F5344CB8AC3E}">
        <p14:creationId xmlns:p14="http://schemas.microsoft.com/office/powerpoint/2010/main" val="9254387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30668</TotalTime>
  <Words>485</Words>
  <Application>Microsoft Macintosh PowerPoint</Application>
  <PresentationFormat>Произвольный</PresentationFormat>
  <Paragraphs>76</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9</vt:i4>
      </vt:variant>
    </vt:vector>
  </HeadingPairs>
  <TitlesOfParts>
    <vt:vector size="18" baseType="lpstr">
      <vt:lpstr>Arial</vt:lpstr>
      <vt:lpstr>Calibri</vt:lpstr>
      <vt:lpstr>Calibri Light</vt:lpstr>
      <vt:lpstr>Carlito</vt:lpstr>
      <vt:lpstr>Century Gothic</vt:lpstr>
      <vt:lpstr>Wingdings</vt:lpstr>
      <vt:lpstr>Тема Office</vt:lpstr>
      <vt:lpstr>1_Тема Office</vt:lpstr>
      <vt:lpstr>4_Тема Office</vt:lpstr>
      <vt:lpstr>RES: INVESTMENT POTENTIAL OF KAZAKHSTAN</vt:lpstr>
      <vt:lpstr> KEY INDICATORS OF RES DEVELOPMENT</vt:lpstr>
      <vt:lpstr>Презентация PowerPoint</vt:lpstr>
      <vt:lpstr>RES SUPPORT</vt:lpstr>
      <vt:lpstr>CURRENT SITUATION IN KAZAKHSTAN</vt:lpstr>
      <vt:lpstr>GLOBAL GREEN HYDROGEN PRODUCTION PROJECTS</vt:lpstr>
      <vt:lpstr>SVEVIND AB – HYRASIA ONE</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Андрей</dc:creator>
  <cp:lastModifiedBy>Microsoft Office User</cp:lastModifiedBy>
  <cp:revision>38</cp:revision>
  <dcterms:created xsi:type="dcterms:W3CDTF">2022-11-14T09:46:25Z</dcterms:created>
  <dcterms:modified xsi:type="dcterms:W3CDTF">2023-10-31T22:36:34Z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2022-07-11T00:00:00Z</vt:filetime>
  </property>
  <property fmtid="{D5CDD505-2E9C-101B-9397-08002B2CF9AE}" pid="3" name="Creator">
    <vt:lpwstr>Microsoft® PowerPoint® 2016</vt:lpwstr>
  </property>
  <property fmtid="{D5CDD505-2E9C-101B-9397-08002B2CF9AE}" pid="4" name="LastSaved">
    <vt:filetime>2022-11-14T00:00:00Z</vt:filetime>
  </property>
</Properties>
</file>