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1701" r:id="rId3"/>
    <p:sldId id="293" r:id="rId4"/>
    <p:sldId id="1700" r:id="rId5"/>
    <p:sldId id="1697" r:id="rId6"/>
    <p:sldId id="27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504D"/>
    <a:srgbClr val="595959"/>
    <a:srgbClr val="2868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FECB4D8-DB02-4DC6-A0A2-4F2EBAE1DC90}" styleName="Средний стиль 1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9" autoAdjust="0"/>
    <p:restoredTop sz="94660"/>
  </p:normalViewPr>
  <p:slideViewPr>
    <p:cSldViewPr snapToGrid="0">
      <p:cViewPr varScale="1">
        <p:scale>
          <a:sx n="108" d="100"/>
          <a:sy n="108" d="100"/>
        </p:scale>
        <p:origin x="54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oleObject" Target="../embeddings/oleObject20.bin"/><Relationship Id="rId5" Type="http://schemas.openxmlformats.org/officeDocument/2006/relationships/image" Target="../media/image4.emf"/><Relationship Id="rId4" Type="http://schemas.openxmlformats.org/officeDocument/2006/relationships/oleObject" Target="../embeddings/oleObject19.bin"/></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oleObject" Target="../embeddings/oleObject6.bin"/><Relationship Id="rId5" Type="http://schemas.openxmlformats.org/officeDocument/2006/relationships/image" Target="../media/image4.emf"/><Relationship Id="rId4" Type="http://schemas.openxmlformats.org/officeDocument/2006/relationships/oleObject" Target="../embeddings/oleObject5.bin"/></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oleObject" Target="../embeddings/oleObject8.bin"/><Relationship Id="rId5" Type="http://schemas.openxmlformats.org/officeDocument/2006/relationships/image" Target="../media/image4.emf"/><Relationship Id="rId4" Type="http://schemas.openxmlformats.org/officeDocument/2006/relationships/oleObject" Target="../embeddings/oleObject7.bin"/></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oleObject" Target="../embeddings/oleObject10.bin"/><Relationship Id="rId5" Type="http://schemas.openxmlformats.org/officeDocument/2006/relationships/image" Target="../media/image4.emf"/><Relationship Id="rId4" Type="http://schemas.openxmlformats.org/officeDocument/2006/relationships/oleObject" Target="../embeddings/oleObject9.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oleObject" Target="../embeddings/oleObject12.bin"/><Relationship Id="rId5" Type="http://schemas.openxmlformats.org/officeDocument/2006/relationships/image" Target="../media/image4.emf"/><Relationship Id="rId4" Type="http://schemas.openxmlformats.org/officeDocument/2006/relationships/oleObject" Target="../embeddings/oleObject11.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oleObject" Target="../embeddings/oleObject14.bin"/><Relationship Id="rId5" Type="http://schemas.openxmlformats.org/officeDocument/2006/relationships/image" Target="../media/image4.emf"/><Relationship Id="rId4" Type="http://schemas.openxmlformats.org/officeDocument/2006/relationships/oleObject" Target="../embeddings/oleObject13.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oleObject" Target="../embeddings/oleObject16.bin"/><Relationship Id="rId5" Type="http://schemas.openxmlformats.org/officeDocument/2006/relationships/image" Target="../media/image4.emf"/><Relationship Id="rId4" Type="http://schemas.openxmlformats.org/officeDocument/2006/relationships/oleObject" Target="../embeddings/oleObject15.bin"/></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oleObject" Target="../embeddings/oleObject18.bin"/><Relationship Id="rId5" Type="http://schemas.openxmlformats.org/officeDocument/2006/relationships/image" Target="../media/image4.emf"/><Relationship Id="rId4" Type="http://schemas.openxmlformats.org/officeDocument/2006/relationships/oleObject" Target="../embeddings/oleObject17.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Обложка">
    <p:spTree>
      <p:nvGrpSpPr>
        <p:cNvPr id="1" name=""/>
        <p:cNvGrpSpPr/>
        <p:nvPr/>
      </p:nvGrpSpPr>
      <p:grpSpPr>
        <a:xfrm>
          <a:off x="0" y="0"/>
          <a:ext cx="0" cy="0"/>
          <a:chOff x="0" y="0"/>
          <a:chExt cx="0" cy="0"/>
        </a:xfrm>
      </p:grpSpPr>
      <p:sp>
        <p:nvSpPr>
          <p:cNvPr id="14" name="Заголовок 1"/>
          <p:cNvSpPr>
            <a:spLocks noGrp="1"/>
          </p:cNvSpPr>
          <p:nvPr>
            <p:ph type="ctrTitle"/>
          </p:nvPr>
        </p:nvSpPr>
        <p:spPr>
          <a:xfrm>
            <a:off x="736715" y="3136612"/>
            <a:ext cx="7661561" cy="584775"/>
          </a:xfrm>
          <a:prstGeom prst="rect">
            <a:avLst/>
          </a:prstGeom>
        </p:spPr>
        <p:txBody>
          <a:bodyPr wrap="square" anchor="ctr">
            <a:spAutoFit/>
          </a:bodyPr>
          <a:lstStyle>
            <a:lvl1pPr>
              <a:lnSpc>
                <a:spcPct val="100000"/>
              </a:lnSpc>
              <a:defRPr lang="en-GB" sz="3200" b="0" dirty="0">
                <a:solidFill>
                  <a:srgbClr val="2868A4"/>
                </a:solidFill>
                <a:latin typeface="+mn-lt"/>
                <a:ea typeface="+mn-ea"/>
                <a:cs typeface="+mn-cs"/>
              </a:defRPr>
            </a:lvl1pPr>
          </a:lstStyle>
          <a:p>
            <a:pPr lvl="0"/>
            <a:r>
              <a:rPr lang="ru-RU"/>
              <a:t>Образец заголовка</a:t>
            </a:r>
            <a:endParaRPr lang="en-GB" dirty="0"/>
          </a:p>
        </p:txBody>
      </p:sp>
      <p:sp>
        <p:nvSpPr>
          <p:cNvPr id="22" name="Подзаголовок 2">
            <a:extLst>
              <a:ext uri="{FF2B5EF4-FFF2-40B4-BE49-F238E27FC236}">
                <a16:creationId xmlns:a16="http://schemas.microsoft.com/office/drawing/2014/main" id="{538DCBED-2335-4678-8F83-B693E2206D5C}"/>
              </a:ext>
            </a:extLst>
          </p:cNvPr>
          <p:cNvSpPr>
            <a:spLocks noGrp="1"/>
          </p:cNvSpPr>
          <p:nvPr>
            <p:ph type="subTitle" idx="1"/>
          </p:nvPr>
        </p:nvSpPr>
        <p:spPr>
          <a:xfrm>
            <a:off x="736715" y="6010331"/>
            <a:ext cx="2539145" cy="306982"/>
          </a:xfrm>
          <a:prstGeom prst="rect">
            <a:avLst/>
          </a:prstGeom>
        </p:spPr>
        <p:txBody>
          <a:bodyPr anchor="ctr"/>
          <a:lstStyle>
            <a:lvl1pPr marL="0" indent="0">
              <a:buNone/>
              <a:defRPr lang="en-GB" sz="1600" b="0">
                <a:solidFill>
                  <a:schemeClr val="tx1">
                    <a:lumMod val="65000"/>
                    <a:lumOff val="35000"/>
                  </a:schemeClr>
                </a:solidFill>
                <a:latin typeface="Segoe UI Semilight" panose="020B0402040204020203" pitchFamily="34" charset="0"/>
                <a:ea typeface="+mj-ea"/>
                <a:cs typeface="Segoe UI Semilight" panose="020B0402040204020203" pitchFamily="34" charset="0"/>
              </a:defRPr>
            </a:lvl1pPr>
          </a:lstStyle>
          <a:p>
            <a:pPr lvl="0"/>
            <a:r>
              <a:rPr lang="ru-RU"/>
              <a:t>Образец подзаголовка</a:t>
            </a:r>
            <a:endParaRPr lang="en-GB" dirty="0"/>
          </a:p>
        </p:txBody>
      </p:sp>
      <p:pic>
        <p:nvPicPr>
          <p:cNvPr id="6" name="Рисунок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1433" y="512278"/>
            <a:ext cx="1575816" cy="1533935"/>
          </a:xfrm>
          <a:prstGeom prst="rect">
            <a:avLst/>
          </a:prstGeom>
        </p:spPr>
      </p:pic>
      <p:sp>
        <p:nvSpPr>
          <p:cNvPr id="2" name="TextBox 1"/>
          <p:cNvSpPr txBox="1"/>
          <p:nvPr userDrawn="1"/>
        </p:nvSpPr>
        <p:spPr>
          <a:xfrm>
            <a:off x="2247249" y="956080"/>
            <a:ext cx="2067300" cy="646331"/>
          </a:xfrm>
          <a:prstGeom prst="rect">
            <a:avLst/>
          </a:prstGeom>
          <a:noFill/>
        </p:spPr>
        <p:txBody>
          <a:bodyPr wrap="square" rtlCol="0">
            <a:spAutoFit/>
          </a:bodyPr>
          <a:lstStyle/>
          <a:p>
            <a:pPr algn="ctr"/>
            <a:r>
              <a:rPr lang="ru-RU" sz="1800" dirty="0">
                <a:solidFill>
                  <a:schemeClr val="tx2"/>
                </a:solidFill>
                <a:latin typeface="+mj-lt"/>
              </a:rPr>
              <a:t>«</a:t>
            </a:r>
            <a:r>
              <a:rPr lang="en-US" sz="1800" dirty="0">
                <a:solidFill>
                  <a:schemeClr val="tx2"/>
                </a:solidFill>
                <a:latin typeface="+mj-lt"/>
              </a:rPr>
              <a:t>QAZAQ GREEN</a:t>
            </a:r>
            <a:r>
              <a:rPr lang="ru-RU" sz="1800" dirty="0">
                <a:solidFill>
                  <a:schemeClr val="tx2"/>
                </a:solidFill>
                <a:latin typeface="+mj-lt"/>
              </a:rPr>
              <a:t>»</a:t>
            </a:r>
            <a:endParaRPr lang="en-US" sz="1800" dirty="0">
              <a:solidFill>
                <a:schemeClr val="tx2"/>
              </a:solidFill>
              <a:latin typeface="+mj-lt"/>
            </a:endParaRPr>
          </a:p>
          <a:p>
            <a:pPr algn="ctr"/>
            <a:r>
              <a:rPr lang="en-US" sz="1800" dirty="0">
                <a:solidFill>
                  <a:schemeClr val="tx2"/>
                </a:solidFill>
                <a:latin typeface="+mj-lt"/>
              </a:rPr>
              <a:t>RES Association</a:t>
            </a:r>
          </a:p>
        </p:txBody>
      </p:sp>
      <p:pic>
        <p:nvPicPr>
          <p:cNvPr id="78852" name="Picture 4" descr="http://www.pngall.com/wp-content/uploads/2/Solar-Power-PNG-Clipart.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148751" y="2581559"/>
            <a:ext cx="6043249" cy="4276441"/>
          </a:xfrm>
          <a:prstGeom prst="rect">
            <a:avLst/>
          </a:prstGeom>
          <a:noFill/>
          <a:scene3d>
            <a:camera prst="orthographicFront">
              <a:rot lat="0" lon="10799991" rev="0"/>
            </a:camera>
            <a:lightRig rig="threePt" dir="t"/>
          </a:scene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2970930"/>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устой">
    <p:spTree>
      <p:nvGrpSpPr>
        <p:cNvPr id="1" name=""/>
        <p:cNvGrpSpPr/>
        <p:nvPr/>
      </p:nvGrpSpPr>
      <p:grpSpPr>
        <a:xfrm>
          <a:off x="0" y="0"/>
          <a:ext cx="0" cy="0"/>
          <a:chOff x="0" y="0"/>
          <a:chExt cx="0" cy="0"/>
        </a:xfrm>
      </p:grpSpPr>
      <p:graphicFrame>
        <p:nvGraphicFramePr>
          <p:cNvPr id="2" name="Объект 71" hidden="1"/>
          <p:cNvGraphicFramePr>
            <a:graphicFrameLocks noChangeAspect="1"/>
          </p:cNvGraphicFramePr>
          <p:nvPr>
            <p:custDataLst>
              <p:tags r:id="rId1"/>
            </p:custDataLst>
          </p:nvPr>
        </p:nvGraphicFramePr>
        <p:xfrm>
          <a:off x="1588" y="1588"/>
          <a:ext cx="0" cy="0"/>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2" name="Объект 7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 name="Объект 72" hidden="1"/>
          <p:cNvGraphicFramePr>
            <a:graphicFrameLocks noChangeAspect="1"/>
          </p:cNvGraphicFramePr>
          <p:nvPr>
            <p:custDataLst>
              <p:tags r:id="rId2"/>
            </p:custDataLst>
          </p:nvPr>
        </p:nvGraphicFramePr>
        <p:xfrm>
          <a:off x="1588" y="1588"/>
          <a:ext cx="0" cy="0"/>
        </p:xfrm>
        <a:graphic>
          <a:graphicData uri="http://schemas.openxmlformats.org/presentationml/2006/ole">
            <mc:AlternateContent xmlns:mc="http://schemas.openxmlformats.org/markup-compatibility/2006">
              <mc:Choice xmlns:v="urn:schemas-microsoft-com:vml" Requires="v">
                <p:oleObj name="think-cell Slide" r:id="rId6" imgW="360" imgH="360" progId="TCLayout.ActiveDocument.1">
                  <p:embed/>
                </p:oleObj>
              </mc:Choice>
              <mc:Fallback>
                <p:oleObj name="think-cell Slide" r:id="rId6" imgW="360" imgH="360" progId="TCLayout.ActiveDocument.1">
                  <p:embed/>
                  <p:pic>
                    <p:nvPicPr>
                      <p:cNvPr id="3" name="Объект 7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5" name="Прямая соединительная линия 4">
            <a:extLst>
              <a:ext uri="{FF2B5EF4-FFF2-40B4-BE49-F238E27FC236}">
                <a16:creationId xmlns:a16="http://schemas.microsoft.com/office/drawing/2014/main" id="{888C93AF-BA4F-49BE-B123-15C01E0C5C0E}"/>
              </a:ext>
            </a:extLst>
          </p:cNvPr>
          <p:cNvCxnSpPr/>
          <p:nvPr/>
        </p:nvCxnSpPr>
        <p:spPr>
          <a:xfrm>
            <a:off x="0" y="6569075"/>
            <a:ext cx="12198350" cy="0"/>
          </a:xfrm>
          <a:prstGeom prst="line">
            <a:avLst/>
          </a:prstGeom>
          <a:ln w="19050">
            <a:solidFill>
              <a:schemeClr val="accent1"/>
            </a:solidFill>
            <a:prstDash val="solid"/>
          </a:ln>
        </p:spPr>
        <p:style>
          <a:lnRef idx="1">
            <a:schemeClr val="accent1"/>
          </a:lnRef>
          <a:fillRef idx="0">
            <a:schemeClr val="accent1"/>
          </a:fillRef>
          <a:effectRef idx="0">
            <a:schemeClr val="accent1"/>
          </a:effectRef>
          <a:fontRef idx="minor">
            <a:schemeClr val="tx1"/>
          </a:fontRef>
        </p:style>
      </p:cxnSp>
      <p:sp>
        <p:nvSpPr>
          <p:cNvPr id="7" name="Номер слайда 5">
            <a:extLst>
              <a:ext uri="{FF2B5EF4-FFF2-40B4-BE49-F238E27FC236}">
                <a16:creationId xmlns:a16="http://schemas.microsoft.com/office/drawing/2014/main" id="{84369320-5958-488D-A676-EE94D22D5A85}"/>
              </a:ext>
            </a:extLst>
          </p:cNvPr>
          <p:cNvSpPr>
            <a:spLocks noGrp="1"/>
          </p:cNvSpPr>
          <p:nvPr>
            <p:ph type="sldNum" sz="quarter" idx="10"/>
          </p:nvPr>
        </p:nvSpPr>
        <p:spPr>
          <a:xfrm>
            <a:off x="11633200" y="6600825"/>
            <a:ext cx="504825" cy="233363"/>
          </a:xfrm>
          <a:prstGeom prst="rect">
            <a:avLst/>
          </a:prstGeom>
        </p:spPr>
        <p:txBody>
          <a:bodyPr vert="horz" lIns="91440" tIns="45720" rIns="91440" bIns="45720" rtlCol="0" anchor="ctr"/>
          <a:lstStyle>
            <a:lvl1pPr algn="r" defTabSz="372986" eaLnBrk="1" fontAlgn="auto" hangingPunct="1">
              <a:spcBef>
                <a:spcPts val="0"/>
              </a:spcBef>
              <a:spcAft>
                <a:spcPts val="0"/>
              </a:spcAft>
              <a:defRPr sz="1100">
                <a:solidFill>
                  <a:schemeClr val="accent1"/>
                </a:solidFill>
                <a:latin typeface="+mn-lt"/>
              </a:defRPr>
            </a:lvl1pPr>
          </a:lstStyle>
          <a:p>
            <a:pPr>
              <a:defRPr/>
            </a:pPr>
            <a:fld id="{BF7A1FE4-E313-4920-AEC7-7F4FE89B23F6}" type="slidenum">
              <a:rPr lang="en-GB"/>
              <a:pPr>
                <a:defRPr/>
              </a:pPr>
              <a:t>‹#›</a:t>
            </a:fld>
            <a:endParaRPr lang="en-GB" dirty="0"/>
          </a:p>
        </p:txBody>
      </p:sp>
      <p:sp>
        <p:nvSpPr>
          <p:cNvPr id="9" name="Title Placeholder 1">
            <a:extLst>
              <a:ext uri="{FF2B5EF4-FFF2-40B4-BE49-F238E27FC236}">
                <a16:creationId xmlns:a16="http://schemas.microsoft.com/office/drawing/2014/main" id="{2B8D9500-3F7D-423B-96F2-7C0594184FA2}"/>
              </a:ext>
            </a:extLst>
          </p:cNvPr>
          <p:cNvSpPr txBox="1">
            <a:spLocks/>
          </p:cNvSpPr>
          <p:nvPr userDrawn="1"/>
        </p:nvSpPr>
        <p:spPr>
          <a:xfrm>
            <a:off x="7897091" y="6623050"/>
            <a:ext cx="3736110" cy="193675"/>
          </a:xfrm>
          <a:prstGeom prst="rect">
            <a:avLst/>
          </a:prstGeom>
          <a:noFill/>
        </p:spPr>
        <p:txBody>
          <a:bodyPr anchor="ctr"/>
          <a:lstStyle>
            <a:lvl1pPr marL="90488" indent="0" algn="l" defTabSz="914361" rtl="0" eaLnBrk="1" latinLnBrk="0" hangingPunct="1">
              <a:lnSpc>
                <a:spcPct val="90000"/>
              </a:lnSpc>
              <a:spcBef>
                <a:spcPct val="0"/>
              </a:spcBef>
              <a:buNone/>
              <a:defRPr sz="2000" b="1" kern="1200">
                <a:solidFill>
                  <a:schemeClr val="tx1">
                    <a:lumMod val="65000"/>
                    <a:lumOff val="35000"/>
                  </a:schemeClr>
                </a:solidFill>
                <a:latin typeface="+mj-lt"/>
                <a:ea typeface="Tahoma" panose="020B0604030504040204" pitchFamily="34" charset="0"/>
                <a:cs typeface="Segoe UI" panose="020B0502040204020203" pitchFamily="34" charset="0"/>
              </a:defRPr>
            </a:lvl1pPr>
          </a:lstStyle>
          <a:p>
            <a:pPr marL="177800" indent="-177800" fontAlgn="auto">
              <a:spcAft>
                <a:spcPts val="0"/>
              </a:spcAft>
              <a:buFont typeface="Segoe UI" panose="020B0502040204020203" pitchFamily="34" charset="0"/>
              <a:buChar char="©"/>
              <a:defRPr/>
            </a:pPr>
            <a:r>
              <a:rPr lang="en-US" sz="1050" b="0" dirty="0" err="1">
                <a:solidFill>
                  <a:schemeClr val="accent1"/>
                </a:solidFill>
                <a:latin typeface="+mn-lt"/>
              </a:rPr>
              <a:t>Qazaq</a:t>
            </a:r>
            <a:r>
              <a:rPr lang="en-US" sz="1050" b="0" dirty="0">
                <a:solidFill>
                  <a:schemeClr val="accent1"/>
                </a:solidFill>
                <a:latin typeface="+mn-lt"/>
              </a:rPr>
              <a:t> Green RES Association</a:t>
            </a:r>
          </a:p>
        </p:txBody>
      </p:sp>
    </p:spTree>
    <p:extLst>
      <p:ext uri="{BB962C8B-B14F-4D97-AF65-F5344CB8AC3E}">
        <p14:creationId xmlns:p14="http://schemas.microsoft.com/office/powerpoint/2010/main" val="1562957278"/>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Ваще пустой">
    <p:spTree>
      <p:nvGrpSpPr>
        <p:cNvPr id="1" name=""/>
        <p:cNvGrpSpPr/>
        <p:nvPr/>
      </p:nvGrpSpPr>
      <p:grpSpPr>
        <a:xfrm>
          <a:off x="0" y="0"/>
          <a:ext cx="0" cy="0"/>
          <a:chOff x="0" y="0"/>
          <a:chExt cx="0" cy="0"/>
        </a:xfrm>
      </p:grpSpPr>
    </p:spTree>
    <p:extLst>
      <p:ext uri="{BB962C8B-B14F-4D97-AF65-F5344CB8AC3E}">
        <p14:creationId xmlns:p14="http://schemas.microsoft.com/office/powerpoint/2010/main" val="4902339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онтакты">
    <p:spTree>
      <p:nvGrpSpPr>
        <p:cNvPr id="1" name=""/>
        <p:cNvGrpSpPr/>
        <p:nvPr/>
      </p:nvGrpSpPr>
      <p:grpSpPr>
        <a:xfrm>
          <a:off x="0" y="0"/>
          <a:ext cx="0" cy="0"/>
          <a:chOff x="0" y="0"/>
          <a:chExt cx="0" cy="0"/>
        </a:xfrm>
      </p:grpSpPr>
      <p:pic>
        <p:nvPicPr>
          <p:cNvPr id="16" name="Рисунок 15"/>
          <p:cNvPicPr>
            <a:picLocks noChangeAspect="1"/>
          </p:cNvPicPr>
          <p:nvPr userDrawn="1"/>
        </p:nvPicPr>
        <p:blipFill>
          <a:blip r:embed="rId2">
            <a:extLst>
              <a:ext uri="{BEBA8EAE-BF5A-486C-A8C5-ECC9F3942E4B}">
                <a14:imgProps xmlns:a14="http://schemas.microsoft.com/office/drawing/2010/main">
                  <a14:imgLayer r:embed="rId3">
                    <a14:imgEffect>
                      <a14:brightnessContrast bright="25000"/>
                    </a14:imgEffect>
                  </a14:imgLayer>
                </a14:imgProps>
              </a:ext>
              <a:ext uri="{28A0092B-C50C-407E-A947-70E740481C1C}">
                <a14:useLocalDpi xmlns:a14="http://schemas.microsoft.com/office/drawing/2010/main" val="0"/>
              </a:ext>
            </a:extLst>
          </a:blip>
          <a:srcRect t="7772" b="7772"/>
          <a:stretch>
            <a:fillRect/>
          </a:stretch>
        </p:blipFill>
        <p:spPr>
          <a:xfrm>
            <a:off x="844413" y="394546"/>
            <a:ext cx="10516322" cy="5916344"/>
          </a:xfrm>
          <a:prstGeom prst="rect">
            <a:avLst/>
          </a:prstGeom>
          <a:solidFill>
            <a:srgbClr val="3F3F3F">
              <a:lumMod val="85000"/>
              <a:alpha val="12000"/>
            </a:srgbClr>
          </a:solidFill>
          <a:ln>
            <a:noFill/>
          </a:ln>
          <a:effectLst/>
        </p:spPr>
      </p:pic>
      <p:sp>
        <p:nvSpPr>
          <p:cNvPr id="3" name="Прямоугольник 2">
            <a:extLst>
              <a:ext uri="{FF2B5EF4-FFF2-40B4-BE49-F238E27FC236}">
                <a16:creationId xmlns:a16="http://schemas.microsoft.com/office/drawing/2014/main" id="{9A71C90A-1754-478C-A329-9BD607AC26ED}"/>
              </a:ext>
            </a:extLst>
          </p:cNvPr>
          <p:cNvSpPr/>
          <p:nvPr/>
        </p:nvSpPr>
        <p:spPr>
          <a:xfrm>
            <a:off x="844413" y="6321858"/>
            <a:ext cx="10516322" cy="84137"/>
          </a:xfrm>
          <a:prstGeom prst="rect">
            <a:avLst/>
          </a:prstGeom>
          <a:solidFill>
            <a:srgbClr val="2562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72986" eaLnBrk="1" fontAlgn="auto" hangingPunct="1">
              <a:spcBef>
                <a:spcPts val="0"/>
              </a:spcBef>
              <a:spcAft>
                <a:spcPts val="0"/>
              </a:spcAft>
              <a:defRPr/>
            </a:pPr>
            <a:endParaRPr lang="ru-RU" sz="509"/>
          </a:p>
        </p:txBody>
      </p:sp>
      <p:sp>
        <p:nvSpPr>
          <p:cNvPr id="9" name="Прямоугольник 12">
            <a:extLst>
              <a:ext uri="{FF2B5EF4-FFF2-40B4-BE49-F238E27FC236}">
                <a16:creationId xmlns:a16="http://schemas.microsoft.com/office/drawing/2014/main" id="{D1A534B9-1F17-47BE-9836-1B7445043C58}"/>
              </a:ext>
            </a:extLst>
          </p:cNvPr>
          <p:cNvSpPr/>
          <p:nvPr/>
        </p:nvSpPr>
        <p:spPr>
          <a:xfrm>
            <a:off x="7319963" y="4548188"/>
            <a:ext cx="2565400" cy="1857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spAutoFit/>
          </a:bodyPr>
          <a:lstStyle/>
          <a:p>
            <a:pPr algn="r" defTabSz="914400" eaLnBrk="1" fontAlgn="auto" hangingPunct="1">
              <a:spcBef>
                <a:spcPts val="0"/>
              </a:spcBef>
              <a:spcAft>
                <a:spcPts val="0"/>
              </a:spcAft>
              <a:buClr>
                <a:srgbClr val="2868A4"/>
              </a:buClr>
              <a:defRPr/>
            </a:pPr>
            <a:r>
              <a:rPr lang="en-US" sz="1200" dirty="0">
                <a:solidFill>
                  <a:schemeClr val="tx1">
                    <a:lumMod val="65000"/>
                    <a:lumOff val="35000"/>
                  </a:schemeClr>
                </a:solidFill>
                <a:latin typeface="Segoe UI Semilight" panose="020B0402040204020203" pitchFamily="34" charset="0"/>
                <a:cs typeface="Segoe UI Semilight" panose="020B0402040204020203" pitchFamily="34" charset="0"/>
              </a:rPr>
              <a:t>HR </a:t>
            </a:r>
            <a:r>
              <a:rPr lang="ru-RU" sz="1200" dirty="0">
                <a:solidFill>
                  <a:schemeClr val="tx1">
                    <a:lumMod val="65000"/>
                    <a:lumOff val="35000"/>
                  </a:schemeClr>
                </a:solidFill>
                <a:latin typeface="Segoe UI Semilight" panose="020B0402040204020203" pitchFamily="34" charset="0"/>
                <a:cs typeface="Segoe UI Semilight" panose="020B0402040204020203" pitchFamily="34" charset="0"/>
              </a:rPr>
              <a:t>консалтинг</a:t>
            </a:r>
          </a:p>
        </p:txBody>
      </p:sp>
      <p:sp>
        <p:nvSpPr>
          <p:cNvPr id="12" name="TextBox 81"/>
          <p:cNvSpPr txBox="1">
            <a:spLocks noChangeArrowheads="1"/>
          </p:cNvSpPr>
          <p:nvPr/>
        </p:nvSpPr>
        <p:spPr bwMode="auto">
          <a:xfrm>
            <a:off x="3245558" y="2341663"/>
            <a:ext cx="2597186"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700">
                <a:solidFill>
                  <a:schemeClr val="tx1"/>
                </a:solidFill>
                <a:latin typeface="Segoe UI" panose="020B0502040204020203" pitchFamily="34" charset="0"/>
              </a:defRPr>
            </a:lvl1pPr>
            <a:lvl2pPr marL="742950" indent="-285750">
              <a:defRPr sz="700">
                <a:solidFill>
                  <a:schemeClr val="tx1"/>
                </a:solidFill>
                <a:latin typeface="Segoe UI" panose="020B0502040204020203" pitchFamily="34" charset="0"/>
              </a:defRPr>
            </a:lvl2pPr>
            <a:lvl3pPr marL="1143000" indent="-228600">
              <a:defRPr sz="700">
                <a:solidFill>
                  <a:schemeClr val="tx1"/>
                </a:solidFill>
                <a:latin typeface="Segoe UI" panose="020B0502040204020203" pitchFamily="34" charset="0"/>
              </a:defRPr>
            </a:lvl3pPr>
            <a:lvl4pPr marL="1600200" indent="-228600">
              <a:defRPr sz="700">
                <a:solidFill>
                  <a:schemeClr val="tx1"/>
                </a:solidFill>
                <a:latin typeface="Segoe UI" panose="020B0502040204020203" pitchFamily="34" charset="0"/>
              </a:defRPr>
            </a:lvl4pPr>
            <a:lvl5pPr marL="2057400" indent="-228600">
              <a:defRPr sz="700">
                <a:solidFill>
                  <a:schemeClr val="tx1"/>
                </a:solidFill>
                <a:latin typeface="Segoe UI" panose="020B0502040204020203" pitchFamily="34" charset="0"/>
              </a:defRPr>
            </a:lvl5pPr>
            <a:lvl6pPr marL="2514600" indent="-228600" defTabSz="371475" fontAlgn="base">
              <a:spcBef>
                <a:spcPct val="0"/>
              </a:spcBef>
              <a:spcAft>
                <a:spcPct val="0"/>
              </a:spcAft>
              <a:defRPr sz="700">
                <a:solidFill>
                  <a:schemeClr val="tx1"/>
                </a:solidFill>
                <a:latin typeface="Segoe UI" panose="020B0502040204020203" pitchFamily="34" charset="0"/>
              </a:defRPr>
            </a:lvl6pPr>
            <a:lvl7pPr marL="2971800" indent="-228600" defTabSz="371475" fontAlgn="base">
              <a:spcBef>
                <a:spcPct val="0"/>
              </a:spcBef>
              <a:spcAft>
                <a:spcPct val="0"/>
              </a:spcAft>
              <a:defRPr sz="700">
                <a:solidFill>
                  <a:schemeClr val="tx1"/>
                </a:solidFill>
                <a:latin typeface="Segoe UI" panose="020B0502040204020203" pitchFamily="34" charset="0"/>
              </a:defRPr>
            </a:lvl7pPr>
            <a:lvl8pPr marL="3429000" indent="-228600" defTabSz="371475" fontAlgn="base">
              <a:spcBef>
                <a:spcPct val="0"/>
              </a:spcBef>
              <a:spcAft>
                <a:spcPct val="0"/>
              </a:spcAft>
              <a:defRPr sz="700">
                <a:solidFill>
                  <a:schemeClr val="tx1"/>
                </a:solidFill>
                <a:latin typeface="Segoe UI" panose="020B0502040204020203" pitchFamily="34" charset="0"/>
              </a:defRPr>
            </a:lvl8pPr>
            <a:lvl9pPr marL="3886200" indent="-228600" defTabSz="371475" fontAlgn="base">
              <a:spcBef>
                <a:spcPct val="0"/>
              </a:spcBef>
              <a:spcAft>
                <a:spcPct val="0"/>
              </a:spcAft>
              <a:defRPr sz="700">
                <a:solidFill>
                  <a:schemeClr val="tx1"/>
                </a:solidFill>
                <a:latin typeface="Segoe UI" panose="020B0502040204020203" pitchFamily="34" charset="0"/>
              </a:defRPr>
            </a:lvl9pPr>
          </a:lstStyle>
          <a:p>
            <a:pPr eaLnBrk="1" hangingPunct="1">
              <a:defRPr/>
            </a:pPr>
            <a:r>
              <a:rPr lang="en-US" altLang="ru-RU" sz="1200" kern="1200" dirty="0">
                <a:solidFill>
                  <a:schemeClr val="tx2"/>
                </a:solidFill>
                <a:latin typeface="Segoe UI Semilight" panose="020B0402040204020203" pitchFamily="34" charset="0"/>
                <a:ea typeface="+mn-ea"/>
                <a:cs typeface="Segoe UI Semilight" panose="020B0402040204020203" pitchFamily="34" charset="0"/>
              </a:rPr>
              <a:t>Astana</a:t>
            </a:r>
            <a:r>
              <a:rPr lang="ru-RU" altLang="ru-RU" sz="1200" kern="1200" dirty="0">
                <a:solidFill>
                  <a:schemeClr val="tx2"/>
                </a:solidFill>
                <a:latin typeface="Segoe UI Semilight" panose="020B0402040204020203" pitchFamily="34" charset="0"/>
                <a:ea typeface="+mn-ea"/>
                <a:cs typeface="Segoe UI Semilight" panose="020B0402040204020203" pitchFamily="34" charset="0"/>
              </a:rPr>
              <a:t>, </a:t>
            </a:r>
            <a:r>
              <a:rPr lang="en-US" altLang="ru-RU" sz="1200" kern="1200" dirty="0" err="1">
                <a:solidFill>
                  <a:schemeClr val="tx2"/>
                </a:solidFill>
                <a:latin typeface="Segoe UI Semilight" panose="020B0402040204020203" pitchFamily="34" charset="0"/>
                <a:ea typeface="+mn-ea"/>
                <a:cs typeface="Segoe UI Semilight" panose="020B0402040204020203" pitchFamily="34" charset="0"/>
              </a:rPr>
              <a:t>Chubary</a:t>
            </a:r>
            <a:r>
              <a:rPr lang="en-US" altLang="ru-RU" sz="1200" kern="1200" dirty="0">
                <a:solidFill>
                  <a:schemeClr val="tx2"/>
                </a:solidFill>
                <a:latin typeface="Segoe UI Semilight" panose="020B0402040204020203" pitchFamily="34" charset="0"/>
                <a:ea typeface="+mn-ea"/>
                <a:cs typeface="Segoe UI Semilight" panose="020B0402040204020203" pitchFamily="34" charset="0"/>
              </a:rPr>
              <a:t> </a:t>
            </a:r>
            <a:r>
              <a:rPr lang="en-US" altLang="ru-RU" sz="1200" kern="1200" dirty="0" err="1">
                <a:solidFill>
                  <a:schemeClr val="tx2"/>
                </a:solidFill>
                <a:latin typeface="Segoe UI Semilight" panose="020B0402040204020203" pitchFamily="34" charset="0"/>
                <a:ea typeface="+mn-ea"/>
                <a:cs typeface="Segoe UI Semilight" panose="020B0402040204020203" pitchFamily="34" charset="0"/>
              </a:rPr>
              <a:t>microdistrict</a:t>
            </a:r>
            <a:r>
              <a:rPr lang="en-US" altLang="ru-RU" sz="1200" kern="1200" dirty="0">
                <a:solidFill>
                  <a:schemeClr val="tx2"/>
                </a:solidFill>
                <a:latin typeface="Segoe UI Semilight" panose="020B0402040204020203" pitchFamily="34" charset="0"/>
                <a:ea typeface="+mn-ea"/>
                <a:cs typeface="Segoe UI Semilight" panose="020B0402040204020203" pitchFamily="34" charset="0"/>
              </a:rPr>
              <a:t>,</a:t>
            </a:r>
          </a:p>
          <a:p>
            <a:pPr eaLnBrk="1" hangingPunct="1">
              <a:defRPr/>
            </a:pPr>
            <a:r>
              <a:rPr lang="en-US" altLang="ru-RU" sz="1200" kern="1200" dirty="0">
                <a:solidFill>
                  <a:schemeClr val="tx2"/>
                </a:solidFill>
                <a:latin typeface="Segoe UI Semilight" panose="020B0402040204020203" pitchFamily="34" charset="0"/>
                <a:ea typeface="+mn-ea"/>
                <a:cs typeface="Segoe UI Semilight" panose="020B0402040204020203" pitchFamily="34" charset="0"/>
              </a:rPr>
              <a:t>Alexander </a:t>
            </a:r>
            <a:r>
              <a:rPr lang="en-US" altLang="ru-RU" sz="1200" kern="1200" dirty="0" err="1">
                <a:solidFill>
                  <a:schemeClr val="tx2"/>
                </a:solidFill>
                <a:latin typeface="Segoe UI Semilight" panose="020B0402040204020203" pitchFamily="34" charset="0"/>
                <a:ea typeface="+mn-ea"/>
                <a:cs typeface="Segoe UI Semilight" panose="020B0402040204020203" pitchFamily="34" charset="0"/>
              </a:rPr>
              <a:t>Knyaginin</a:t>
            </a:r>
            <a:r>
              <a:rPr lang="en-US" altLang="ru-RU" sz="1200" kern="1200" dirty="0">
                <a:solidFill>
                  <a:schemeClr val="tx2"/>
                </a:solidFill>
                <a:latin typeface="Segoe UI Semilight" panose="020B0402040204020203" pitchFamily="34" charset="0"/>
                <a:ea typeface="+mn-ea"/>
                <a:cs typeface="Segoe UI Semilight" panose="020B0402040204020203" pitchFamily="34" charset="0"/>
              </a:rPr>
              <a:t> street, 11</a:t>
            </a:r>
            <a:br>
              <a:rPr lang="ru-RU" altLang="ru-RU" sz="1200" kern="1200" dirty="0">
                <a:solidFill>
                  <a:schemeClr val="tx2"/>
                </a:solidFill>
                <a:latin typeface="Segoe UI Semilight" panose="020B0402040204020203" pitchFamily="34" charset="0"/>
                <a:ea typeface="+mn-ea"/>
                <a:cs typeface="Segoe UI Semilight" panose="020B0402040204020203" pitchFamily="34" charset="0"/>
              </a:rPr>
            </a:br>
            <a:r>
              <a:rPr lang="ru-RU" altLang="ru-RU" sz="1200" kern="1200" dirty="0">
                <a:solidFill>
                  <a:schemeClr val="tx2"/>
                </a:solidFill>
                <a:latin typeface="Segoe UI Semilight" panose="020B0402040204020203" pitchFamily="34" charset="0"/>
                <a:ea typeface="+mn-ea"/>
                <a:cs typeface="Segoe UI Semilight" panose="020B0402040204020203" pitchFamily="34" charset="0"/>
              </a:rPr>
              <a:t>+7 701 286 69 50 </a:t>
            </a:r>
            <a:r>
              <a:rPr lang="en-US" altLang="ru-RU" sz="1200" kern="1200" dirty="0">
                <a:solidFill>
                  <a:schemeClr val="tx2"/>
                </a:solidFill>
                <a:latin typeface="Segoe UI Semilight" panose="020B0402040204020203" pitchFamily="34" charset="0"/>
                <a:ea typeface="+mn-ea"/>
                <a:cs typeface="Segoe UI Semilight" panose="020B0402040204020203" pitchFamily="34" charset="0"/>
              </a:rPr>
              <a:t>| </a:t>
            </a:r>
            <a:r>
              <a:rPr lang="ru-RU" altLang="ru-RU" sz="1200" kern="1200" dirty="0">
                <a:solidFill>
                  <a:schemeClr val="tx2"/>
                </a:solidFill>
                <a:latin typeface="Segoe UI Semilight" panose="020B0402040204020203" pitchFamily="34" charset="0"/>
                <a:ea typeface="+mn-ea"/>
                <a:cs typeface="Segoe UI Semilight" panose="020B0402040204020203" pitchFamily="34" charset="0"/>
              </a:rPr>
              <a:t>+7 702 939 93 95</a:t>
            </a:r>
            <a:br>
              <a:rPr lang="en-US" altLang="ru-RU" sz="1200" kern="1200" dirty="0">
                <a:solidFill>
                  <a:schemeClr val="tx2"/>
                </a:solidFill>
                <a:latin typeface="Segoe UI Semilight" panose="020B0402040204020203" pitchFamily="34" charset="0"/>
                <a:ea typeface="+mn-ea"/>
                <a:cs typeface="Segoe UI Semilight" panose="020B0402040204020203" pitchFamily="34" charset="0"/>
              </a:rPr>
            </a:br>
            <a:r>
              <a:rPr lang="ru-RU" altLang="ru-RU" sz="1200" kern="1200" dirty="0" err="1">
                <a:solidFill>
                  <a:schemeClr val="tx2"/>
                </a:solidFill>
                <a:latin typeface="Segoe UI Semilight" panose="020B0402040204020203" pitchFamily="34" charset="0"/>
                <a:ea typeface="+mn-ea"/>
                <a:cs typeface="Segoe UI Semilight" panose="020B0402040204020203" pitchFamily="34" charset="0"/>
              </a:rPr>
              <a:t>info</a:t>
            </a:r>
            <a:r>
              <a:rPr lang="ru-RU" altLang="ru-RU" sz="1200" kern="1200" dirty="0">
                <a:solidFill>
                  <a:schemeClr val="tx2"/>
                </a:solidFill>
                <a:latin typeface="Segoe UI Semilight" panose="020B0402040204020203" pitchFamily="34" charset="0"/>
                <a:ea typeface="+mn-ea"/>
                <a:cs typeface="Segoe UI Semilight" panose="020B0402040204020203" pitchFamily="34" charset="0"/>
              </a:rPr>
              <a:t>@</a:t>
            </a:r>
            <a:r>
              <a:rPr lang="en-US" altLang="ru-RU" sz="1200" kern="1200" dirty="0" err="1">
                <a:solidFill>
                  <a:schemeClr val="tx2"/>
                </a:solidFill>
                <a:latin typeface="Segoe UI Semilight" panose="020B0402040204020203" pitchFamily="34" charset="0"/>
                <a:ea typeface="+mn-ea"/>
                <a:cs typeface="Segoe UI Semilight" panose="020B0402040204020203" pitchFamily="34" charset="0"/>
              </a:rPr>
              <a:t>spaq</a:t>
            </a:r>
            <a:r>
              <a:rPr lang="ru-RU" altLang="ru-RU" sz="1200" kern="1200" dirty="0">
                <a:solidFill>
                  <a:schemeClr val="tx2"/>
                </a:solidFill>
                <a:latin typeface="Segoe UI Semilight" panose="020B0402040204020203" pitchFamily="34" charset="0"/>
                <a:ea typeface="+mn-ea"/>
                <a:cs typeface="Segoe UI Semilight" panose="020B0402040204020203" pitchFamily="34" charset="0"/>
              </a:rPr>
              <a:t>.</a:t>
            </a:r>
            <a:r>
              <a:rPr lang="ru-RU" altLang="ru-RU" sz="1200" kern="1200" dirty="0" err="1">
                <a:solidFill>
                  <a:schemeClr val="tx2"/>
                </a:solidFill>
                <a:latin typeface="Segoe UI Semilight" panose="020B0402040204020203" pitchFamily="34" charset="0"/>
                <a:ea typeface="+mn-ea"/>
                <a:cs typeface="Segoe UI Semilight" panose="020B0402040204020203" pitchFamily="34" charset="0"/>
              </a:rPr>
              <a:t>kz</a:t>
            </a:r>
            <a:r>
              <a:rPr lang="ru-RU" altLang="ru-RU" sz="1200" kern="1200" dirty="0">
                <a:solidFill>
                  <a:schemeClr val="tx2"/>
                </a:solidFill>
                <a:latin typeface="Segoe UI Semilight" panose="020B0402040204020203" pitchFamily="34" charset="0"/>
                <a:ea typeface="+mn-ea"/>
                <a:cs typeface="Segoe UI Semilight" panose="020B0402040204020203" pitchFamily="34" charset="0"/>
              </a:rPr>
              <a:t>   </a:t>
            </a:r>
            <a:r>
              <a:rPr lang="en-US" altLang="ru-RU" sz="1200" kern="1200" dirty="0">
                <a:solidFill>
                  <a:schemeClr val="tx2"/>
                </a:solidFill>
                <a:latin typeface="Segoe UI Semilight" panose="020B0402040204020203" pitchFamily="34" charset="0"/>
                <a:ea typeface="+mn-ea"/>
                <a:cs typeface="Segoe UI Semilight" panose="020B0402040204020203" pitchFamily="34" charset="0"/>
              </a:rPr>
              <a:t>|</a:t>
            </a:r>
            <a:r>
              <a:rPr lang="ru-RU" altLang="ru-RU" sz="1200" kern="1200" dirty="0">
                <a:solidFill>
                  <a:schemeClr val="tx2"/>
                </a:solidFill>
                <a:latin typeface="Segoe UI Semilight" panose="020B0402040204020203" pitchFamily="34" charset="0"/>
                <a:ea typeface="+mn-ea"/>
                <a:cs typeface="Segoe UI Semilight" panose="020B0402040204020203" pitchFamily="34" charset="0"/>
              </a:rPr>
              <a:t>   </a:t>
            </a:r>
            <a:r>
              <a:rPr lang="en-US" altLang="ru-RU" sz="1200" kern="1200" dirty="0" err="1">
                <a:solidFill>
                  <a:schemeClr val="tx2"/>
                </a:solidFill>
                <a:latin typeface="Segoe UI Semilight" panose="020B0402040204020203" pitchFamily="34" charset="0"/>
                <a:ea typeface="+mn-ea"/>
                <a:cs typeface="Segoe UI Semilight" panose="020B0402040204020203" pitchFamily="34" charset="0"/>
              </a:rPr>
              <a:t>qazaqgreen</a:t>
            </a:r>
            <a:r>
              <a:rPr lang="ru-RU" altLang="ru-RU" sz="1200" kern="1200" dirty="0">
                <a:solidFill>
                  <a:schemeClr val="tx2"/>
                </a:solidFill>
                <a:latin typeface="Segoe UI Semilight" panose="020B0402040204020203" pitchFamily="34" charset="0"/>
                <a:ea typeface="+mn-ea"/>
                <a:cs typeface="Segoe UI Semilight" panose="020B0402040204020203" pitchFamily="34" charset="0"/>
              </a:rPr>
              <a:t>.</a:t>
            </a:r>
            <a:r>
              <a:rPr lang="ru-RU" altLang="ru-RU" sz="1200" kern="1200" dirty="0" err="1">
                <a:solidFill>
                  <a:schemeClr val="tx2"/>
                </a:solidFill>
                <a:latin typeface="Segoe UI Semilight" panose="020B0402040204020203" pitchFamily="34" charset="0"/>
                <a:ea typeface="+mn-ea"/>
                <a:cs typeface="Segoe UI Semilight" panose="020B0402040204020203" pitchFamily="34" charset="0"/>
              </a:rPr>
              <a:t>kz</a:t>
            </a:r>
            <a:endParaRPr lang="ru-RU" altLang="ru-RU" sz="1200" kern="1200" dirty="0">
              <a:solidFill>
                <a:schemeClr val="tx2"/>
              </a:solidFill>
              <a:latin typeface="Segoe UI Semilight" panose="020B0402040204020203" pitchFamily="34" charset="0"/>
              <a:ea typeface="+mn-ea"/>
              <a:cs typeface="Segoe UI Semilight" panose="020B0402040204020203" pitchFamily="34" charset="0"/>
            </a:endParaRPr>
          </a:p>
        </p:txBody>
      </p:sp>
      <p:sp>
        <p:nvSpPr>
          <p:cNvPr id="14" name="Прямоугольник 83"/>
          <p:cNvSpPr>
            <a:spLocks noChangeArrowheads="1"/>
          </p:cNvSpPr>
          <p:nvPr/>
        </p:nvSpPr>
        <p:spPr bwMode="auto">
          <a:xfrm>
            <a:off x="3245557" y="1967056"/>
            <a:ext cx="40744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700">
                <a:solidFill>
                  <a:schemeClr val="tx1"/>
                </a:solidFill>
                <a:latin typeface="Segoe UI" panose="020B0502040204020203" pitchFamily="34" charset="0"/>
              </a:defRPr>
            </a:lvl1pPr>
            <a:lvl2pPr marL="742950" indent="-285750">
              <a:defRPr sz="700">
                <a:solidFill>
                  <a:schemeClr val="tx1"/>
                </a:solidFill>
                <a:latin typeface="Segoe UI" panose="020B0502040204020203" pitchFamily="34" charset="0"/>
              </a:defRPr>
            </a:lvl2pPr>
            <a:lvl3pPr marL="1143000" indent="-228600">
              <a:defRPr sz="700">
                <a:solidFill>
                  <a:schemeClr val="tx1"/>
                </a:solidFill>
                <a:latin typeface="Segoe UI" panose="020B0502040204020203" pitchFamily="34" charset="0"/>
              </a:defRPr>
            </a:lvl3pPr>
            <a:lvl4pPr marL="1600200" indent="-228600">
              <a:defRPr sz="700">
                <a:solidFill>
                  <a:schemeClr val="tx1"/>
                </a:solidFill>
                <a:latin typeface="Segoe UI" panose="020B0502040204020203" pitchFamily="34" charset="0"/>
              </a:defRPr>
            </a:lvl4pPr>
            <a:lvl5pPr marL="2057400" indent="-228600">
              <a:defRPr sz="700">
                <a:solidFill>
                  <a:schemeClr val="tx1"/>
                </a:solidFill>
                <a:latin typeface="Segoe UI" panose="020B0502040204020203" pitchFamily="34" charset="0"/>
              </a:defRPr>
            </a:lvl5pPr>
            <a:lvl6pPr marL="2514600" indent="-228600" defTabSz="371475" fontAlgn="base">
              <a:spcBef>
                <a:spcPct val="0"/>
              </a:spcBef>
              <a:spcAft>
                <a:spcPct val="0"/>
              </a:spcAft>
              <a:defRPr sz="700">
                <a:solidFill>
                  <a:schemeClr val="tx1"/>
                </a:solidFill>
                <a:latin typeface="Segoe UI" panose="020B0502040204020203" pitchFamily="34" charset="0"/>
              </a:defRPr>
            </a:lvl6pPr>
            <a:lvl7pPr marL="2971800" indent="-228600" defTabSz="371475" fontAlgn="base">
              <a:spcBef>
                <a:spcPct val="0"/>
              </a:spcBef>
              <a:spcAft>
                <a:spcPct val="0"/>
              </a:spcAft>
              <a:defRPr sz="700">
                <a:solidFill>
                  <a:schemeClr val="tx1"/>
                </a:solidFill>
                <a:latin typeface="Segoe UI" panose="020B0502040204020203" pitchFamily="34" charset="0"/>
              </a:defRPr>
            </a:lvl7pPr>
            <a:lvl8pPr marL="3429000" indent="-228600" defTabSz="371475" fontAlgn="base">
              <a:spcBef>
                <a:spcPct val="0"/>
              </a:spcBef>
              <a:spcAft>
                <a:spcPct val="0"/>
              </a:spcAft>
              <a:defRPr sz="700">
                <a:solidFill>
                  <a:schemeClr val="tx1"/>
                </a:solidFill>
                <a:latin typeface="Segoe UI" panose="020B0502040204020203" pitchFamily="34" charset="0"/>
              </a:defRPr>
            </a:lvl8pPr>
            <a:lvl9pPr marL="3886200" indent="-228600" defTabSz="371475" fontAlgn="base">
              <a:spcBef>
                <a:spcPct val="0"/>
              </a:spcBef>
              <a:spcAft>
                <a:spcPct val="0"/>
              </a:spcAft>
              <a:defRPr sz="700">
                <a:solidFill>
                  <a:schemeClr val="tx1"/>
                </a:solidFill>
                <a:latin typeface="Segoe UI" panose="020B0502040204020203" pitchFamily="34" charset="0"/>
              </a:defRPr>
            </a:lvl9pPr>
          </a:lstStyle>
          <a:p>
            <a:pPr eaLnBrk="1" hangingPunct="1">
              <a:spcAft>
                <a:spcPts val="1300"/>
              </a:spcAft>
              <a:defRPr/>
            </a:pPr>
            <a:r>
              <a:rPr lang="ru-RU" altLang="ru-RU" sz="1800" dirty="0">
                <a:solidFill>
                  <a:schemeClr val="tx2"/>
                </a:solidFill>
                <a:latin typeface="Segoe UI Semibold" panose="020B0702040204020203" pitchFamily="34" charset="0"/>
                <a:cs typeface="Segoe UI Semilight" panose="020B0402040204020203" pitchFamily="34" charset="0"/>
              </a:rPr>
              <a:t>«</a:t>
            </a:r>
            <a:r>
              <a:rPr lang="en-US" altLang="ru-RU" sz="1800" dirty="0">
                <a:solidFill>
                  <a:schemeClr val="tx2"/>
                </a:solidFill>
                <a:latin typeface="Segoe UI Semibold" panose="020B0702040204020203" pitchFamily="34" charset="0"/>
                <a:cs typeface="Segoe UI Semilight" panose="020B0402040204020203" pitchFamily="34" charset="0"/>
              </a:rPr>
              <a:t>QAZAQ GREEN</a:t>
            </a:r>
            <a:r>
              <a:rPr lang="ru-RU" altLang="ru-RU" sz="1800" dirty="0">
                <a:solidFill>
                  <a:schemeClr val="tx2"/>
                </a:solidFill>
                <a:latin typeface="Segoe UI Semibold" panose="020B0702040204020203" pitchFamily="34" charset="0"/>
                <a:cs typeface="Segoe UI Semilight" panose="020B0402040204020203" pitchFamily="34" charset="0"/>
              </a:rPr>
              <a:t>»</a:t>
            </a:r>
            <a:r>
              <a:rPr lang="en-US" altLang="ru-RU" sz="1800" dirty="0">
                <a:solidFill>
                  <a:schemeClr val="tx2"/>
                </a:solidFill>
                <a:latin typeface="Segoe UI Semibold" panose="020B0702040204020203" pitchFamily="34" charset="0"/>
                <a:cs typeface="Segoe UI Semilight" panose="020B0402040204020203" pitchFamily="34" charset="0"/>
              </a:rPr>
              <a:t> RES Association </a:t>
            </a:r>
          </a:p>
        </p:txBody>
      </p:sp>
      <p:pic>
        <p:nvPicPr>
          <p:cNvPr id="17" name="Рисунок 1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426001" y="1653152"/>
            <a:ext cx="1760545" cy="1713754"/>
          </a:xfrm>
          <a:prstGeom prst="rect">
            <a:avLst/>
          </a:prstGeom>
        </p:spPr>
      </p:pic>
    </p:spTree>
    <p:extLst>
      <p:ext uri="{BB962C8B-B14F-4D97-AF65-F5344CB8AC3E}">
        <p14:creationId xmlns:p14="http://schemas.microsoft.com/office/powerpoint/2010/main" val="4180708592"/>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Месседж 2 Вывод 1 строка">
    <p:spTree>
      <p:nvGrpSpPr>
        <p:cNvPr id="1" name=""/>
        <p:cNvGrpSpPr/>
        <p:nvPr/>
      </p:nvGrpSpPr>
      <p:grpSpPr>
        <a:xfrm>
          <a:off x="0" y="0"/>
          <a:ext cx="0" cy="0"/>
          <a:chOff x="0" y="0"/>
          <a:chExt cx="0" cy="0"/>
        </a:xfrm>
      </p:grpSpPr>
      <p:sp>
        <p:nvSpPr>
          <p:cNvPr id="8" name="Номер слайда 5"/>
          <p:cNvSpPr>
            <a:spLocks noGrp="1"/>
          </p:cNvSpPr>
          <p:nvPr>
            <p:ph type="sldNum" sz="quarter" idx="4"/>
          </p:nvPr>
        </p:nvSpPr>
        <p:spPr>
          <a:xfrm>
            <a:off x="11633200" y="6600287"/>
            <a:ext cx="505403" cy="234470"/>
          </a:xfrm>
          <a:prstGeom prst="rect">
            <a:avLst/>
          </a:prstGeom>
        </p:spPr>
        <p:txBody>
          <a:bodyPr vert="horz" lIns="91440" tIns="45720" rIns="91440" bIns="45720" rtlCol="0" anchor="ctr"/>
          <a:lstStyle>
            <a:lvl1pPr algn="r">
              <a:defRPr sz="1100">
                <a:solidFill>
                  <a:schemeClr val="tx1">
                    <a:lumMod val="50000"/>
                    <a:lumOff val="50000"/>
                  </a:schemeClr>
                </a:solidFill>
              </a:defRPr>
            </a:lvl1pPr>
          </a:lstStyle>
          <a:p>
            <a:fld id="{5EA6EAEE-C7C9-4A15-A395-78397F14D18D}" type="slidenum">
              <a:rPr lang="ru-RU" smtClean="0"/>
              <a:pPr/>
              <a:t>‹#›</a:t>
            </a:fld>
            <a:endParaRPr lang="ru-RU" dirty="0"/>
          </a:p>
        </p:txBody>
      </p:sp>
      <p:sp>
        <p:nvSpPr>
          <p:cNvPr id="18" name="Объект 2">
            <a:extLst>
              <a:ext uri="{FF2B5EF4-FFF2-40B4-BE49-F238E27FC236}">
                <a16:creationId xmlns:a16="http://schemas.microsoft.com/office/drawing/2014/main" id="{941AD563-81FE-4EC0-A756-17D5F37BF44D}"/>
              </a:ext>
            </a:extLst>
          </p:cNvPr>
          <p:cNvSpPr>
            <a:spLocks noGrp="1"/>
          </p:cNvSpPr>
          <p:nvPr>
            <p:ph idx="10" hasCustomPrompt="1"/>
          </p:nvPr>
        </p:nvSpPr>
        <p:spPr>
          <a:xfrm>
            <a:off x="244286" y="5891812"/>
            <a:ext cx="11660092" cy="607637"/>
          </a:xfrm>
          <a:prstGeom prst="rect">
            <a:avLst/>
          </a:prstGeom>
          <a:noFill/>
        </p:spPr>
        <p:txBody>
          <a:bodyPr wrap="square" rtlCol="0" anchor="ctr">
            <a:noAutofit/>
          </a:bodyPr>
          <a:lstStyle>
            <a:lvl1pPr marL="0" indent="0">
              <a:lnSpc>
                <a:spcPct val="100000"/>
              </a:lnSpc>
              <a:spcBef>
                <a:spcPts val="0"/>
              </a:spcBef>
              <a:buNone/>
              <a:defRPr lang="ru-RU" sz="1700" b="1" smtClean="0">
                <a:solidFill>
                  <a:schemeClr val="accent1"/>
                </a:solidFill>
                <a:latin typeface="+mj-lt"/>
                <a:cs typeface="Segoe UI" panose="020B0502040204020203" pitchFamily="34" charset="0"/>
              </a:defRPr>
            </a:lvl1pPr>
            <a:lvl2pPr marL="0" indent="0">
              <a:lnSpc>
                <a:spcPct val="100000"/>
              </a:lnSpc>
              <a:buNone/>
              <a:defRPr lang="ru-RU" sz="1108" b="1" smtClean="0">
                <a:solidFill>
                  <a:schemeClr val="tx1">
                    <a:lumMod val="75000"/>
                    <a:lumOff val="25000"/>
                  </a:schemeClr>
                </a:solidFill>
                <a:latin typeface="+mj-lt"/>
                <a:cs typeface="Segoe UI" panose="020B0502040204020203" pitchFamily="34" charset="0"/>
              </a:defRPr>
            </a:lvl2pPr>
            <a:lvl3pPr marL="144396" indent="0">
              <a:lnSpc>
                <a:spcPct val="100000"/>
              </a:lnSpc>
              <a:buNone/>
              <a:defRPr lang="ru-RU" sz="1108" b="1" smtClean="0">
                <a:solidFill>
                  <a:schemeClr val="tx1">
                    <a:lumMod val="75000"/>
                    <a:lumOff val="25000"/>
                  </a:schemeClr>
                </a:solidFill>
                <a:latin typeface="+mj-lt"/>
                <a:cs typeface="Segoe UI" panose="020B0502040204020203" pitchFamily="34" charset="0"/>
              </a:defRPr>
            </a:lvl3pPr>
            <a:lvl4pPr marL="330890" indent="0">
              <a:lnSpc>
                <a:spcPct val="100000"/>
              </a:lnSpc>
              <a:buNone/>
              <a:defRPr lang="ru-RU" sz="1108" b="1" smtClean="0">
                <a:solidFill>
                  <a:schemeClr val="tx1">
                    <a:lumMod val="75000"/>
                    <a:lumOff val="25000"/>
                  </a:schemeClr>
                </a:solidFill>
                <a:latin typeface="+mj-lt"/>
                <a:cs typeface="Segoe UI" panose="020B0502040204020203" pitchFamily="34" charset="0"/>
              </a:defRPr>
            </a:lvl4pPr>
            <a:lvl5pPr marL="517383" indent="0">
              <a:lnSpc>
                <a:spcPct val="100000"/>
              </a:lnSpc>
              <a:buNone/>
              <a:defRPr lang="ru-RU" sz="1108" b="1">
                <a:solidFill>
                  <a:schemeClr val="tx1">
                    <a:lumMod val="75000"/>
                    <a:lumOff val="25000"/>
                  </a:schemeClr>
                </a:solidFill>
                <a:latin typeface="+mj-lt"/>
                <a:cs typeface="Segoe UI" panose="020B0502040204020203" pitchFamily="34" charset="0"/>
              </a:defRPr>
            </a:lvl5pPr>
          </a:lstStyle>
          <a:p>
            <a:pPr marL="0" lvl="0" defTabSz="372986"/>
            <a:r>
              <a:rPr lang="ru-RU" dirty="0"/>
              <a:t>Вывод </a:t>
            </a:r>
          </a:p>
        </p:txBody>
      </p:sp>
      <p:sp>
        <p:nvSpPr>
          <p:cNvPr id="20" name="Объект 2">
            <a:extLst>
              <a:ext uri="{FF2B5EF4-FFF2-40B4-BE49-F238E27FC236}">
                <a16:creationId xmlns:a16="http://schemas.microsoft.com/office/drawing/2014/main" id="{16CEC121-FEF0-4D4E-9C80-6E2185C3F1C8}"/>
              </a:ext>
            </a:extLst>
          </p:cNvPr>
          <p:cNvSpPr>
            <a:spLocks noGrp="1"/>
          </p:cNvSpPr>
          <p:nvPr>
            <p:ph idx="12" hasCustomPrompt="1"/>
          </p:nvPr>
        </p:nvSpPr>
        <p:spPr>
          <a:xfrm>
            <a:off x="25873" y="5527513"/>
            <a:ext cx="12006799" cy="261610"/>
          </a:xfrm>
          <a:prstGeom prst="rect">
            <a:avLst/>
          </a:prstGeom>
          <a:noFill/>
        </p:spPr>
        <p:txBody>
          <a:bodyPr wrap="square" rtlCol="0" anchor="ctr">
            <a:spAutoFit/>
          </a:bodyPr>
          <a:lstStyle>
            <a:lvl1pPr marL="0" indent="0" defTabSz="372986">
              <a:lnSpc>
                <a:spcPct val="100000"/>
              </a:lnSpc>
              <a:spcBef>
                <a:spcPts val="0"/>
              </a:spcBef>
              <a:buClr>
                <a:schemeClr val="accent1"/>
              </a:buClr>
              <a:buFont typeface="Wingdings" panose="05000000000000000000" pitchFamily="2" charset="2"/>
              <a:buNone/>
              <a:defRPr lang="ru-RU" sz="1100" b="0" i="1" smtClean="0">
                <a:solidFill>
                  <a:schemeClr val="tx1">
                    <a:lumMod val="50000"/>
                    <a:lumOff val="50000"/>
                  </a:schemeClr>
                </a:solidFill>
                <a:latin typeface="+mn-lt"/>
                <a:cs typeface="Segoe UI" panose="020B0502040204020203" pitchFamily="34" charset="0"/>
              </a:defRPr>
            </a:lvl1pPr>
            <a:lvl2pPr marL="0" indent="0">
              <a:lnSpc>
                <a:spcPct val="100000"/>
              </a:lnSpc>
              <a:buClr>
                <a:schemeClr val="accent1"/>
              </a:buClr>
              <a:buFont typeface="Wingdings" panose="05000000000000000000" pitchFamily="2" charset="2"/>
              <a:buNone/>
              <a:defRPr lang="ru-RU" sz="1400" b="0" smtClean="0">
                <a:solidFill>
                  <a:schemeClr val="tx1">
                    <a:lumMod val="65000"/>
                    <a:lumOff val="35000"/>
                  </a:schemeClr>
                </a:solidFill>
                <a:latin typeface="+mj-lt"/>
                <a:cs typeface="Segoe UI" panose="020B0502040204020203" pitchFamily="34" charset="0"/>
              </a:defRPr>
            </a:lvl2pPr>
            <a:lvl3pPr marL="0" indent="0">
              <a:lnSpc>
                <a:spcPct val="100000"/>
              </a:lnSpc>
              <a:buClr>
                <a:schemeClr val="accent1"/>
              </a:buClr>
              <a:buFont typeface="Wingdings" panose="05000000000000000000" pitchFamily="2" charset="2"/>
              <a:buNone/>
              <a:defRPr lang="ru-RU" sz="1200" b="0" smtClean="0">
                <a:solidFill>
                  <a:schemeClr val="tx1">
                    <a:lumMod val="65000"/>
                    <a:lumOff val="35000"/>
                  </a:schemeClr>
                </a:solidFill>
                <a:latin typeface="+mj-lt"/>
                <a:cs typeface="Segoe UI" panose="020B0502040204020203" pitchFamily="34" charset="0"/>
              </a:defRPr>
            </a:lvl3pPr>
            <a:lvl4pPr marL="197825" indent="-197825">
              <a:lnSpc>
                <a:spcPct val="100000"/>
              </a:lnSpc>
              <a:buClr>
                <a:schemeClr val="accent1"/>
              </a:buClr>
              <a:buFont typeface="Wingdings" panose="05000000000000000000" pitchFamily="2" charset="2"/>
              <a:buChar char="§"/>
              <a:defRPr lang="ru-RU" sz="1108" b="0" smtClean="0">
                <a:solidFill>
                  <a:schemeClr val="tx1">
                    <a:lumMod val="75000"/>
                    <a:lumOff val="25000"/>
                  </a:schemeClr>
                </a:solidFill>
                <a:latin typeface="+mj-lt"/>
                <a:cs typeface="Segoe UI" panose="020B0502040204020203" pitchFamily="34" charset="0"/>
              </a:defRPr>
            </a:lvl4pPr>
            <a:lvl5pPr marL="197825" indent="-197825">
              <a:lnSpc>
                <a:spcPct val="100000"/>
              </a:lnSpc>
              <a:buClr>
                <a:schemeClr val="accent1"/>
              </a:buClr>
              <a:buFont typeface="Wingdings" panose="05000000000000000000" pitchFamily="2" charset="2"/>
              <a:buChar char="§"/>
              <a:defRPr lang="ru-RU" sz="1108" b="0">
                <a:solidFill>
                  <a:schemeClr val="tx1">
                    <a:lumMod val="75000"/>
                    <a:lumOff val="25000"/>
                  </a:schemeClr>
                </a:solidFill>
                <a:latin typeface="+mj-lt"/>
                <a:cs typeface="Segoe UI" panose="020B0502040204020203" pitchFamily="34" charset="0"/>
              </a:defRPr>
            </a:lvl5pPr>
          </a:lstStyle>
          <a:p>
            <a:pPr marL="0" lvl="0" defTabSz="372986"/>
            <a:r>
              <a:rPr lang="ru-RU" dirty="0"/>
              <a:t>*источник или примечание</a:t>
            </a:r>
          </a:p>
        </p:txBody>
      </p:sp>
      <p:sp>
        <p:nvSpPr>
          <p:cNvPr id="13" name="Title Placeholder 1">
            <a:extLst>
              <a:ext uri="{FF2B5EF4-FFF2-40B4-BE49-F238E27FC236}">
                <a16:creationId xmlns:a16="http://schemas.microsoft.com/office/drawing/2014/main" id="{EC4D7ADA-FABA-4E3C-87E5-68288B7DD982}"/>
              </a:ext>
            </a:extLst>
          </p:cNvPr>
          <p:cNvSpPr>
            <a:spLocks noGrp="1"/>
          </p:cNvSpPr>
          <p:nvPr>
            <p:ph type="title" hasCustomPrompt="1"/>
          </p:nvPr>
        </p:nvSpPr>
        <p:spPr>
          <a:xfrm>
            <a:off x="226234" y="212888"/>
            <a:ext cx="11702530" cy="794817"/>
          </a:xfrm>
          <a:prstGeom prst="rect">
            <a:avLst/>
          </a:prstGeom>
          <a:noFill/>
        </p:spPr>
        <p:txBody>
          <a:bodyPr vert="horz" lIns="91440" tIns="45720" rIns="91440" bIns="45720" rtlCol="0" anchor="ctr">
            <a:noAutofit/>
          </a:bodyPr>
          <a:lstStyle>
            <a:lvl1pPr marL="0" indent="0" algn="l">
              <a:lnSpc>
                <a:spcPct val="100000"/>
              </a:lnSpc>
              <a:defRPr sz="2500" b="0">
                <a:solidFill>
                  <a:schemeClr val="accent1"/>
                </a:solidFill>
                <a:latin typeface="+mn-lt"/>
                <a:ea typeface="Tahoma" panose="020B0604030504040204" pitchFamily="34" charset="0"/>
                <a:cs typeface="Segoe UI" panose="020B0502040204020203" pitchFamily="34" charset="0"/>
              </a:defRPr>
            </a:lvl1pPr>
          </a:lstStyle>
          <a:p>
            <a:r>
              <a:rPr lang="ru-RU" dirty="0"/>
              <a:t>Месседж</a:t>
            </a:r>
            <a:br>
              <a:rPr lang="ru-RU" dirty="0"/>
            </a:br>
            <a:r>
              <a:rPr lang="ru-RU" dirty="0"/>
              <a:t>Заголовок</a:t>
            </a:r>
            <a:endParaRPr lang="en-US" dirty="0"/>
          </a:p>
        </p:txBody>
      </p:sp>
      <p:sp>
        <p:nvSpPr>
          <p:cNvPr id="12" name="Title Placeholder 1">
            <a:extLst>
              <a:ext uri="{FF2B5EF4-FFF2-40B4-BE49-F238E27FC236}">
                <a16:creationId xmlns:a16="http://schemas.microsoft.com/office/drawing/2014/main" id="{2B8D9500-3F7D-423B-96F2-7C0594184FA2}"/>
              </a:ext>
            </a:extLst>
          </p:cNvPr>
          <p:cNvSpPr txBox="1">
            <a:spLocks/>
          </p:cNvSpPr>
          <p:nvPr userDrawn="1"/>
        </p:nvSpPr>
        <p:spPr>
          <a:xfrm>
            <a:off x="7897090" y="6636352"/>
            <a:ext cx="3736110" cy="193675"/>
          </a:xfrm>
          <a:prstGeom prst="rect">
            <a:avLst/>
          </a:prstGeom>
          <a:noFill/>
        </p:spPr>
        <p:txBody>
          <a:bodyPr anchor="ctr"/>
          <a:lstStyle>
            <a:lvl1pPr marL="90488" indent="0" algn="l" defTabSz="914361" rtl="0" eaLnBrk="1" latinLnBrk="0" hangingPunct="1">
              <a:lnSpc>
                <a:spcPct val="90000"/>
              </a:lnSpc>
              <a:spcBef>
                <a:spcPct val="0"/>
              </a:spcBef>
              <a:buNone/>
              <a:defRPr sz="2000" b="1" kern="1200">
                <a:solidFill>
                  <a:schemeClr val="tx1">
                    <a:lumMod val="65000"/>
                    <a:lumOff val="35000"/>
                  </a:schemeClr>
                </a:solidFill>
                <a:latin typeface="+mj-lt"/>
                <a:ea typeface="Tahoma" panose="020B0604030504040204" pitchFamily="34" charset="0"/>
                <a:cs typeface="Segoe UI" panose="020B0502040204020203" pitchFamily="34" charset="0"/>
              </a:defRPr>
            </a:lvl1pPr>
          </a:lstStyle>
          <a:p>
            <a:pPr marL="177800" indent="-177800" fontAlgn="auto">
              <a:spcAft>
                <a:spcPts val="0"/>
              </a:spcAft>
              <a:buFont typeface="Segoe UI" panose="020B0502040204020203" pitchFamily="34" charset="0"/>
              <a:buChar char="©"/>
              <a:defRPr/>
            </a:pPr>
            <a:r>
              <a:rPr lang="en-US" sz="1050" b="0" dirty="0" err="1">
                <a:solidFill>
                  <a:schemeClr val="accent1"/>
                </a:solidFill>
                <a:latin typeface="+mn-lt"/>
              </a:rPr>
              <a:t>Qazaq</a:t>
            </a:r>
            <a:r>
              <a:rPr lang="en-US" sz="1050" b="0" dirty="0">
                <a:solidFill>
                  <a:schemeClr val="accent1"/>
                </a:solidFill>
                <a:latin typeface="+mn-lt"/>
              </a:rPr>
              <a:t> Green RES Association</a:t>
            </a:r>
          </a:p>
        </p:txBody>
      </p:sp>
    </p:spTree>
    <p:extLst>
      <p:ext uri="{BB962C8B-B14F-4D97-AF65-F5344CB8AC3E}">
        <p14:creationId xmlns:p14="http://schemas.microsoft.com/office/powerpoint/2010/main" val="1403139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Наименование раздела">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5014C988-CF4E-4FB2-B291-F3F7E19AB21B}"/>
              </a:ext>
            </a:extLst>
          </p:cNvPr>
          <p:cNvSpPr/>
          <p:nvPr/>
        </p:nvSpPr>
        <p:spPr>
          <a:xfrm>
            <a:off x="646113" y="517525"/>
            <a:ext cx="10885487" cy="5849938"/>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72986" eaLnBrk="1" fontAlgn="auto" hangingPunct="1">
              <a:spcBef>
                <a:spcPts val="0"/>
              </a:spcBef>
              <a:spcAft>
                <a:spcPts val="0"/>
              </a:spcAft>
              <a:defRPr/>
            </a:pPr>
            <a:endParaRPr lang="ru-RU" sz="735"/>
          </a:p>
        </p:txBody>
      </p:sp>
      <p:sp>
        <p:nvSpPr>
          <p:cNvPr id="4" name="Прямоугольник 3">
            <a:extLst>
              <a:ext uri="{FF2B5EF4-FFF2-40B4-BE49-F238E27FC236}">
                <a16:creationId xmlns:a16="http://schemas.microsoft.com/office/drawing/2014/main" id="{6ED81E5F-D271-492B-8AC5-C6C4F8E7B7D0}"/>
              </a:ext>
            </a:extLst>
          </p:cNvPr>
          <p:cNvSpPr/>
          <p:nvPr/>
        </p:nvSpPr>
        <p:spPr>
          <a:xfrm>
            <a:off x="636588" y="6364288"/>
            <a:ext cx="10902950" cy="77787"/>
          </a:xfrm>
          <a:prstGeom prst="rect">
            <a:avLst/>
          </a:prstGeom>
          <a:solidFill>
            <a:srgbClr val="2562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72986" eaLnBrk="1" fontAlgn="auto" hangingPunct="1">
              <a:spcBef>
                <a:spcPts val="0"/>
              </a:spcBef>
              <a:spcAft>
                <a:spcPts val="0"/>
              </a:spcAft>
              <a:defRPr/>
            </a:pPr>
            <a:endParaRPr lang="ru-RU" sz="509"/>
          </a:p>
        </p:txBody>
      </p:sp>
      <p:sp>
        <p:nvSpPr>
          <p:cNvPr id="5" name="Прямоугольник 4">
            <a:extLst>
              <a:ext uri="{FF2B5EF4-FFF2-40B4-BE49-F238E27FC236}">
                <a16:creationId xmlns:a16="http://schemas.microsoft.com/office/drawing/2014/main" id="{06DC4095-AB42-45E5-9B92-495940244BE1}"/>
              </a:ext>
            </a:extLst>
          </p:cNvPr>
          <p:cNvSpPr/>
          <p:nvPr/>
        </p:nvSpPr>
        <p:spPr>
          <a:xfrm>
            <a:off x="646113" y="517525"/>
            <a:ext cx="10885487" cy="5849938"/>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72986" eaLnBrk="1" fontAlgn="auto" hangingPunct="1">
              <a:spcBef>
                <a:spcPts val="0"/>
              </a:spcBef>
              <a:spcAft>
                <a:spcPts val="0"/>
              </a:spcAft>
              <a:defRPr/>
            </a:pPr>
            <a:endParaRPr lang="ru-RU" sz="735"/>
          </a:p>
        </p:txBody>
      </p:sp>
      <p:sp>
        <p:nvSpPr>
          <p:cNvPr id="12" name="Заголовок 1"/>
          <p:cNvSpPr>
            <a:spLocks noGrp="1"/>
          </p:cNvSpPr>
          <p:nvPr>
            <p:ph type="title"/>
          </p:nvPr>
        </p:nvSpPr>
        <p:spPr>
          <a:xfrm>
            <a:off x="1455541" y="3108007"/>
            <a:ext cx="6165320" cy="489025"/>
          </a:xfrm>
          <a:prstGeom prst="rect">
            <a:avLst/>
          </a:prstGeom>
        </p:spPr>
        <p:txBody>
          <a:bodyPr anchor="ctr"/>
          <a:lstStyle>
            <a:lvl1pPr>
              <a:lnSpc>
                <a:spcPct val="100000"/>
              </a:lnSpc>
              <a:spcAft>
                <a:spcPts val="600"/>
              </a:spcAft>
              <a:defRPr lang="ru-RU" sz="2000" b="0" dirty="0">
                <a:solidFill>
                  <a:srgbClr val="2868A4"/>
                </a:solidFill>
                <a:latin typeface="+mn-lt"/>
              </a:defRPr>
            </a:lvl1pPr>
          </a:lstStyle>
          <a:p>
            <a:pPr lvl="0"/>
            <a:r>
              <a:rPr lang="ru-RU"/>
              <a:t>Образец заголовка</a:t>
            </a:r>
            <a:endParaRPr lang="ru-RU" dirty="0"/>
          </a:p>
        </p:txBody>
      </p:sp>
    </p:spTree>
    <p:extLst>
      <p:ext uri="{BB962C8B-B14F-4D97-AF65-F5344CB8AC3E}">
        <p14:creationId xmlns:p14="http://schemas.microsoft.com/office/powerpoint/2010/main" val="1856787826"/>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без примечаний">
    <p:spTree>
      <p:nvGrpSpPr>
        <p:cNvPr id="1" name=""/>
        <p:cNvGrpSpPr/>
        <p:nvPr/>
      </p:nvGrpSpPr>
      <p:grpSpPr>
        <a:xfrm>
          <a:off x="0" y="0"/>
          <a:ext cx="0" cy="0"/>
          <a:chOff x="0" y="0"/>
          <a:chExt cx="0" cy="0"/>
        </a:xfrm>
      </p:grpSpPr>
      <p:graphicFrame>
        <p:nvGraphicFramePr>
          <p:cNvPr id="3" name="Объект 71" hidden="1"/>
          <p:cNvGraphicFramePr>
            <a:graphicFrameLocks noChangeAspect="1"/>
          </p:cNvGraphicFramePr>
          <p:nvPr>
            <p:custDataLst>
              <p:tags r:id="rId1"/>
            </p:custDataLst>
          </p:nvPr>
        </p:nvGraphicFramePr>
        <p:xfrm>
          <a:off x="1588" y="1588"/>
          <a:ext cx="0" cy="0"/>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3" name="Объект 7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 name="Объект 72" hidden="1"/>
          <p:cNvGraphicFramePr>
            <a:graphicFrameLocks noChangeAspect="1"/>
          </p:cNvGraphicFramePr>
          <p:nvPr>
            <p:custDataLst>
              <p:tags r:id="rId2"/>
            </p:custDataLst>
          </p:nvPr>
        </p:nvGraphicFramePr>
        <p:xfrm>
          <a:off x="1588" y="1588"/>
          <a:ext cx="0" cy="0"/>
        </p:xfrm>
        <a:graphic>
          <a:graphicData uri="http://schemas.openxmlformats.org/presentationml/2006/ole">
            <mc:AlternateContent xmlns:mc="http://schemas.openxmlformats.org/markup-compatibility/2006">
              <mc:Choice xmlns:v="urn:schemas-microsoft-com:vml" Requires="v">
                <p:oleObj name="think-cell Slide" r:id="rId6" imgW="360" imgH="360" progId="TCLayout.ActiveDocument.1">
                  <p:embed/>
                </p:oleObj>
              </mc:Choice>
              <mc:Fallback>
                <p:oleObj name="think-cell Slide" r:id="rId6" imgW="360" imgH="360" progId="TCLayout.ActiveDocument.1">
                  <p:embed/>
                  <p:pic>
                    <p:nvPicPr>
                      <p:cNvPr id="4" name="Объект 7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Title Placeholder 1">
            <a:extLst>
              <a:ext uri="{FF2B5EF4-FFF2-40B4-BE49-F238E27FC236}">
                <a16:creationId xmlns:a16="http://schemas.microsoft.com/office/drawing/2014/main" id="{2B8D9500-3F7D-423B-96F2-7C0594184FA2}"/>
              </a:ext>
            </a:extLst>
          </p:cNvPr>
          <p:cNvSpPr txBox="1">
            <a:spLocks/>
          </p:cNvSpPr>
          <p:nvPr/>
        </p:nvSpPr>
        <p:spPr>
          <a:xfrm>
            <a:off x="7897091" y="6623050"/>
            <a:ext cx="3736110" cy="193675"/>
          </a:xfrm>
          <a:prstGeom prst="rect">
            <a:avLst/>
          </a:prstGeom>
          <a:noFill/>
        </p:spPr>
        <p:txBody>
          <a:bodyPr anchor="ctr"/>
          <a:lstStyle>
            <a:lvl1pPr marL="90488" indent="0" algn="l" defTabSz="914361" rtl="0" eaLnBrk="1" latinLnBrk="0" hangingPunct="1">
              <a:lnSpc>
                <a:spcPct val="90000"/>
              </a:lnSpc>
              <a:spcBef>
                <a:spcPct val="0"/>
              </a:spcBef>
              <a:buNone/>
              <a:defRPr sz="2000" b="1" kern="1200">
                <a:solidFill>
                  <a:schemeClr val="tx1">
                    <a:lumMod val="65000"/>
                    <a:lumOff val="35000"/>
                  </a:schemeClr>
                </a:solidFill>
                <a:latin typeface="+mj-lt"/>
                <a:ea typeface="Tahoma" panose="020B0604030504040204" pitchFamily="34" charset="0"/>
                <a:cs typeface="Segoe UI" panose="020B0502040204020203" pitchFamily="34" charset="0"/>
              </a:defRPr>
            </a:lvl1pPr>
          </a:lstStyle>
          <a:p>
            <a:pPr marL="177800" indent="-177800" fontAlgn="auto">
              <a:spcAft>
                <a:spcPts val="0"/>
              </a:spcAft>
              <a:buFont typeface="Segoe UI" panose="020B0502040204020203" pitchFamily="34" charset="0"/>
              <a:buChar char="©"/>
              <a:defRPr/>
            </a:pPr>
            <a:r>
              <a:rPr lang="en-US" sz="1050" b="0" dirty="0" err="1">
                <a:solidFill>
                  <a:schemeClr val="accent1"/>
                </a:solidFill>
                <a:latin typeface="+mn-lt"/>
              </a:rPr>
              <a:t>Qazaq</a:t>
            </a:r>
            <a:r>
              <a:rPr lang="en-US" sz="1050" b="0" dirty="0">
                <a:solidFill>
                  <a:schemeClr val="accent1"/>
                </a:solidFill>
                <a:latin typeface="+mn-lt"/>
              </a:rPr>
              <a:t> Green RES</a:t>
            </a:r>
            <a:r>
              <a:rPr lang="en-US" sz="1050" b="0" baseline="0" dirty="0">
                <a:solidFill>
                  <a:schemeClr val="accent1"/>
                </a:solidFill>
                <a:latin typeface="+mn-lt"/>
              </a:rPr>
              <a:t> Association</a:t>
            </a:r>
            <a:endParaRPr lang="en-US" sz="1050" b="0" dirty="0">
              <a:solidFill>
                <a:schemeClr val="accent1"/>
              </a:solidFill>
              <a:latin typeface="+mn-lt"/>
            </a:endParaRPr>
          </a:p>
        </p:txBody>
      </p:sp>
      <p:cxnSp>
        <p:nvCxnSpPr>
          <p:cNvPr id="8" name="Прямая соединительная линия 7">
            <a:extLst>
              <a:ext uri="{FF2B5EF4-FFF2-40B4-BE49-F238E27FC236}">
                <a16:creationId xmlns:a16="http://schemas.microsoft.com/office/drawing/2014/main" id="{D528B77F-8D31-4953-8A36-D03DC21A43EC}"/>
              </a:ext>
            </a:extLst>
          </p:cNvPr>
          <p:cNvCxnSpPr/>
          <p:nvPr/>
        </p:nvCxnSpPr>
        <p:spPr>
          <a:xfrm>
            <a:off x="0" y="6569075"/>
            <a:ext cx="12198350" cy="0"/>
          </a:xfrm>
          <a:prstGeom prst="line">
            <a:avLst/>
          </a:prstGeom>
          <a:ln w="19050">
            <a:solidFill>
              <a:schemeClr val="accent1"/>
            </a:solidFill>
            <a:prstDash val="solid"/>
          </a:ln>
        </p:spPr>
        <p:style>
          <a:lnRef idx="1">
            <a:schemeClr val="accent1"/>
          </a:lnRef>
          <a:fillRef idx="0">
            <a:schemeClr val="accent1"/>
          </a:fillRef>
          <a:effectRef idx="0">
            <a:schemeClr val="accent1"/>
          </a:effectRef>
          <a:fontRef idx="minor">
            <a:schemeClr val="tx1"/>
          </a:fontRef>
        </p:style>
      </p:cxnSp>
      <p:sp>
        <p:nvSpPr>
          <p:cNvPr id="7" name="Title Placeholder 1"/>
          <p:cNvSpPr>
            <a:spLocks noGrp="1"/>
          </p:cNvSpPr>
          <p:nvPr>
            <p:ph type="title"/>
          </p:nvPr>
        </p:nvSpPr>
        <p:spPr>
          <a:xfrm>
            <a:off x="226234" y="212889"/>
            <a:ext cx="11702530" cy="565012"/>
          </a:xfrm>
          <a:prstGeom prst="rect">
            <a:avLst/>
          </a:prstGeom>
          <a:noFill/>
        </p:spPr>
        <p:txBody>
          <a:bodyPr vert="horz" lIns="91440" tIns="45720" rIns="91440" bIns="45720" rtlCol="0" anchor="ctr">
            <a:noAutofit/>
          </a:bodyPr>
          <a:lstStyle>
            <a:lvl1pPr marL="0" indent="0" algn="l">
              <a:lnSpc>
                <a:spcPct val="100000"/>
              </a:lnSpc>
              <a:defRPr sz="2400" b="0">
                <a:solidFill>
                  <a:schemeClr val="accent1"/>
                </a:solidFill>
                <a:latin typeface="+mn-lt"/>
                <a:ea typeface="Tahoma" panose="020B0604030504040204" pitchFamily="34" charset="0"/>
                <a:cs typeface="Segoe UI" panose="020B0502040204020203" pitchFamily="34" charset="0"/>
              </a:defRPr>
            </a:lvl1pPr>
          </a:lstStyle>
          <a:p>
            <a:r>
              <a:rPr lang="ru-RU"/>
              <a:t>Образец заголовка</a:t>
            </a:r>
            <a:endParaRPr lang="en-US" dirty="0"/>
          </a:p>
        </p:txBody>
      </p:sp>
      <p:sp>
        <p:nvSpPr>
          <p:cNvPr id="9" name="Номер слайда 5"/>
          <p:cNvSpPr>
            <a:spLocks noGrp="1"/>
          </p:cNvSpPr>
          <p:nvPr>
            <p:ph type="sldNum" sz="quarter" idx="10"/>
          </p:nvPr>
        </p:nvSpPr>
        <p:spPr>
          <a:xfrm>
            <a:off x="11633200" y="6600825"/>
            <a:ext cx="504825" cy="233363"/>
          </a:xfrm>
          <a:prstGeom prst="rect">
            <a:avLst/>
          </a:prstGeom>
        </p:spPr>
        <p:txBody>
          <a:bodyPr vert="horz" lIns="91440" tIns="45720" rIns="91440" bIns="45720" rtlCol="0" anchor="ctr"/>
          <a:lstStyle>
            <a:lvl1pPr algn="r" defTabSz="372986" eaLnBrk="1" fontAlgn="auto" hangingPunct="1">
              <a:spcBef>
                <a:spcPts val="0"/>
              </a:spcBef>
              <a:spcAft>
                <a:spcPts val="0"/>
              </a:spcAft>
              <a:defRPr sz="1100">
                <a:solidFill>
                  <a:schemeClr val="accent1"/>
                </a:solidFill>
                <a:latin typeface="+mn-lt"/>
              </a:defRPr>
            </a:lvl1pPr>
          </a:lstStyle>
          <a:p>
            <a:pPr>
              <a:defRPr/>
            </a:pPr>
            <a:fld id="{3F73A8AD-7B5A-4C0E-9687-D011B2D41036}" type="slidenum">
              <a:rPr lang="en-GB"/>
              <a:pPr>
                <a:defRPr/>
              </a:pPr>
              <a:t>‹#›</a:t>
            </a:fld>
            <a:endParaRPr lang="en-GB" dirty="0"/>
          </a:p>
        </p:txBody>
      </p:sp>
    </p:spTree>
    <p:extLst>
      <p:ext uri="{BB962C8B-B14F-4D97-AF65-F5344CB8AC3E}">
        <p14:creationId xmlns:p14="http://schemas.microsoft.com/office/powerpoint/2010/main" val="252548649"/>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с примечанием">
    <p:spTree>
      <p:nvGrpSpPr>
        <p:cNvPr id="1" name=""/>
        <p:cNvGrpSpPr/>
        <p:nvPr/>
      </p:nvGrpSpPr>
      <p:grpSpPr>
        <a:xfrm>
          <a:off x="0" y="0"/>
          <a:ext cx="0" cy="0"/>
          <a:chOff x="0" y="0"/>
          <a:chExt cx="0" cy="0"/>
        </a:xfrm>
      </p:grpSpPr>
      <p:graphicFrame>
        <p:nvGraphicFramePr>
          <p:cNvPr id="4" name="Объект 71" hidden="1"/>
          <p:cNvGraphicFramePr>
            <a:graphicFrameLocks noChangeAspect="1"/>
          </p:cNvGraphicFramePr>
          <p:nvPr>
            <p:custDataLst>
              <p:tags r:id="rId1"/>
            </p:custDataLst>
          </p:nvPr>
        </p:nvGraphicFramePr>
        <p:xfrm>
          <a:off x="1588" y="1588"/>
          <a:ext cx="0" cy="0"/>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4" name="Объект 7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Объект 72" hidden="1"/>
          <p:cNvGraphicFramePr>
            <a:graphicFrameLocks noChangeAspect="1"/>
          </p:cNvGraphicFramePr>
          <p:nvPr>
            <p:custDataLst>
              <p:tags r:id="rId2"/>
            </p:custDataLst>
          </p:nvPr>
        </p:nvGraphicFramePr>
        <p:xfrm>
          <a:off x="1588" y="1588"/>
          <a:ext cx="0" cy="0"/>
        </p:xfrm>
        <a:graphic>
          <a:graphicData uri="http://schemas.openxmlformats.org/presentationml/2006/ole">
            <mc:AlternateContent xmlns:mc="http://schemas.openxmlformats.org/markup-compatibility/2006">
              <mc:Choice xmlns:v="urn:schemas-microsoft-com:vml" Requires="v">
                <p:oleObj name="think-cell Slide" r:id="rId6" imgW="360" imgH="360" progId="TCLayout.ActiveDocument.1">
                  <p:embed/>
                </p:oleObj>
              </mc:Choice>
              <mc:Fallback>
                <p:oleObj name="think-cell Slide" r:id="rId6" imgW="360" imgH="360" progId="TCLayout.ActiveDocument.1">
                  <p:embed/>
                  <p:pic>
                    <p:nvPicPr>
                      <p:cNvPr id="5" name="Объект 7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8" name="Прямая соединительная линия 7">
            <a:extLst>
              <a:ext uri="{FF2B5EF4-FFF2-40B4-BE49-F238E27FC236}">
                <a16:creationId xmlns:a16="http://schemas.microsoft.com/office/drawing/2014/main" id="{D528B77F-8D31-4953-8A36-D03DC21A43EC}"/>
              </a:ext>
            </a:extLst>
          </p:cNvPr>
          <p:cNvCxnSpPr/>
          <p:nvPr/>
        </p:nvCxnSpPr>
        <p:spPr>
          <a:xfrm>
            <a:off x="0" y="6569075"/>
            <a:ext cx="12198350" cy="0"/>
          </a:xfrm>
          <a:prstGeom prst="line">
            <a:avLst/>
          </a:prstGeom>
          <a:ln w="19050">
            <a:solidFill>
              <a:schemeClr val="accent1"/>
            </a:solidFill>
            <a:prstDash val="solid"/>
          </a:ln>
        </p:spPr>
        <p:style>
          <a:lnRef idx="1">
            <a:schemeClr val="accent1"/>
          </a:lnRef>
          <a:fillRef idx="0">
            <a:schemeClr val="accent1"/>
          </a:fillRef>
          <a:effectRef idx="0">
            <a:schemeClr val="accent1"/>
          </a:effectRef>
          <a:fontRef idx="minor">
            <a:schemeClr val="tx1"/>
          </a:fontRef>
        </p:style>
      </p:cxnSp>
      <p:sp>
        <p:nvSpPr>
          <p:cNvPr id="7" name="Title Placeholder 1"/>
          <p:cNvSpPr>
            <a:spLocks noGrp="1"/>
          </p:cNvSpPr>
          <p:nvPr>
            <p:ph type="title"/>
          </p:nvPr>
        </p:nvSpPr>
        <p:spPr>
          <a:xfrm>
            <a:off x="226234" y="212889"/>
            <a:ext cx="11702530" cy="565012"/>
          </a:xfrm>
          <a:prstGeom prst="rect">
            <a:avLst/>
          </a:prstGeom>
          <a:noFill/>
        </p:spPr>
        <p:txBody>
          <a:bodyPr vert="horz" lIns="91440" tIns="45720" rIns="91440" bIns="45720" rtlCol="0" anchor="ctr">
            <a:noAutofit/>
          </a:bodyPr>
          <a:lstStyle>
            <a:lvl1pPr marL="0" indent="0" algn="l">
              <a:lnSpc>
                <a:spcPct val="100000"/>
              </a:lnSpc>
              <a:defRPr sz="2400" b="0">
                <a:solidFill>
                  <a:schemeClr val="accent1"/>
                </a:solidFill>
                <a:latin typeface="+mn-lt"/>
                <a:ea typeface="Tahoma" panose="020B0604030504040204" pitchFamily="34" charset="0"/>
                <a:cs typeface="Segoe UI" panose="020B0502040204020203" pitchFamily="34" charset="0"/>
              </a:defRPr>
            </a:lvl1pPr>
          </a:lstStyle>
          <a:p>
            <a:r>
              <a:rPr lang="ru-RU"/>
              <a:t>Образец заголовка</a:t>
            </a:r>
            <a:endParaRPr lang="en-US" dirty="0"/>
          </a:p>
        </p:txBody>
      </p:sp>
      <p:sp>
        <p:nvSpPr>
          <p:cNvPr id="13" name="Объект 2">
            <a:extLst>
              <a:ext uri="{FF2B5EF4-FFF2-40B4-BE49-F238E27FC236}">
                <a16:creationId xmlns:a16="http://schemas.microsoft.com/office/drawing/2014/main" id="{28DFDB07-A563-4E06-B116-FDE6619E9A71}"/>
              </a:ext>
            </a:extLst>
          </p:cNvPr>
          <p:cNvSpPr>
            <a:spLocks noGrp="1"/>
          </p:cNvSpPr>
          <p:nvPr>
            <p:ph idx="11"/>
          </p:nvPr>
        </p:nvSpPr>
        <p:spPr>
          <a:xfrm>
            <a:off x="27824" y="6278682"/>
            <a:ext cx="11803814" cy="261610"/>
          </a:xfrm>
          <a:prstGeom prst="rect">
            <a:avLst/>
          </a:prstGeom>
          <a:noFill/>
        </p:spPr>
        <p:txBody>
          <a:bodyPr wrap="square" rtlCol="0" anchor="ctr">
            <a:spAutoFit/>
          </a:bodyPr>
          <a:lstStyle>
            <a:lvl1pPr marL="0" indent="0">
              <a:lnSpc>
                <a:spcPct val="100000"/>
              </a:lnSpc>
              <a:spcBef>
                <a:spcPts val="0"/>
              </a:spcBef>
              <a:buClr>
                <a:schemeClr val="accent1"/>
              </a:buClr>
              <a:buFont typeface="Wingdings" panose="05000000000000000000" pitchFamily="2" charset="2"/>
              <a:buNone/>
              <a:defRPr lang="ru-RU" sz="1100" b="0" i="1" smtClean="0">
                <a:solidFill>
                  <a:schemeClr val="tx1">
                    <a:lumMod val="50000"/>
                    <a:lumOff val="50000"/>
                  </a:schemeClr>
                </a:solidFill>
                <a:latin typeface="+mn-lt"/>
                <a:cs typeface="Segoe UI" panose="020B0502040204020203" pitchFamily="34" charset="0"/>
              </a:defRPr>
            </a:lvl1pPr>
            <a:lvl2pPr marL="0" indent="0">
              <a:lnSpc>
                <a:spcPct val="100000"/>
              </a:lnSpc>
              <a:buClr>
                <a:schemeClr val="accent1"/>
              </a:buClr>
              <a:buFont typeface="Wingdings" panose="05000000000000000000" pitchFamily="2" charset="2"/>
              <a:buNone/>
              <a:defRPr lang="ru-RU" sz="1400" b="0" smtClean="0">
                <a:solidFill>
                  <a:schemeClr val="tx1">
                    <a:lumMod val="65000"/>
                    <a:lumOff val="35000"/>
                  </a:schemeClr>
                </a:solidFill>
                <a:latin typeface="+mj-lt"/>
                <a:cs typeface="Segoe UI" panose="020B0502040204020203" pitchFamily="34" charset="0"/>
              </a:defRPr>
            </a:lvl2pPr>
            <a:lvl3pPr marL="0" indent="0">
              <a:lnSpc>
                <a:spcPct val="100000"/>
              </a:lnSpc>
              <a:buClr>
                <a:schemeClr val="accent1"/>
              </a:buClr>
              <a:buFont typeface="Wingdings" panose="05000000000000000000" pitchFamily="2" charset="2"/>
              <a:buNone/>
              <a:defRPr lang="ru-RU" sz="1200" b="0" smtClean="0">
                <a:solidFill>
                  <a:schemeClr val="tx1">
                    <a:lumMod val="65000"/>
                    <a:lumOff val="35000"/>
                  </a:schemeClr>
                </a:solidFill>
                <a:latin typeface="+mj-lt"/>
                <a:cs typeface="Segoe UI" panose="020B0502040204020203" pitchFamily="34" charset="0"/>
              </a:defRPr>
            </a:lvl3pPr>
            <a:lvl4pPr marL="197825" indent="-197825">
              <a:lnSpc>
                <a:spcPct val="100000"/>
              </a:lnSpc>
              <a:buClr>
                <a:schemeClr val="accent1"/>
              </a:buClr>
              <a:buFont typeface="Wingdings" panose="05000000000000000000" pitchFamily="2" charset="2"/>
              <a:buChar char="§"/>
              <a:defRPr lang="ru-RU" sz="1108" b="0" smtClean="0">
                <a:solidFill>
                  <a:schemeClr val="tx1">
                    <a:lumMod val="75000"/>
                    <a:lumOff val="25000"/>
                  </a:schemeClr>
                </a:solidFill>
                <a:latin typeface="+mj-lt"/>
                <a:cs typeface="Segoe UI" panose="020B0502040204020203" pitchFamily="34" charset="0"/>
              </a:defRPr>
            </a:lvl4pPr>
            <a:lvl5pPr marL="197825" indent="-197825">
              <a:lnSpc>
                <a:spcPct val="100000"/>
              </a:lnSpc>
              <a:buClr>
                <a:schemeClr val="accent1"/>
              </a:buClr>
              <a:buFont typeface="Wingdings" panose="05000000000000000000" pitchFamily="2" charset="2"/>
              <a:buChar char="§"/>
              <a:defRPr lang="ru-RU" sz="1108" b="0">
                <a:solidFill>
                  <a:schemeClr val="tx1">
                    <a:lumMod val="75000"/>
                    <a:lumOff val="25000"/>
                  </a:schemeClr>
                </a:solidFill>
                <a:latin typeface="+mj-lt"/>
                <a:cs typeface="Segoe UI" panose="020B0502040204020203" pitchFamily="34" charset="0"/>
              </a:defRPr>
            </a:lvl5pPr>
          </a:lstStyle>
          <a:p>
            <a:pPr lvl="0"/>
            <a:r>
              <a:rPr lang="ru-RU"/>
              <a:t>Образец текста</a:t>
            </a:r>
          </a:p>
        </p:txBody>
      </p:sp>
      <p:sp>
        <p:nvSpPr>
          <p:cNvPr id="10" name="Номер слайда 5"/>
          <p:cNvSpPr>
            <a:spLocks noGrp="1"/>
          </p:cNvSpPr>
          <p:nvPr>
            <p:ph type="sldNum" sz="quarter" idx="12"/>
          </p:nvPr>
        </p:nvSpPr>
        <p:spPr>
          <a:xfrm>
            <a:off x="11633200" y="6600825"/>
            <a:ext cx="504825" cy="233363"/>
          </a:xfrm>
          <a:prstGeom prst="rect">
            <a:avLst/>
          </a:prstGeom>
        </p:spPr>
        <p:txBody>
          <a:bodyPr vert="horz" lIns="91440" tIns="45720" rIns="91440" bIns="45720" rtlCol="0" anchor="ctr"/>
          <a:lstStyle>
            <a:lvl1pPr algn="r" defTabSz="372986" eaLnBrk="1" fontAlgn="auto" hangingPunct="1">
              <a:spcBef>
                <a:spcPts val="0"/>
              </a:spcBef>
              <a:spcAft>
                <a:spcPts val="0"/>
              </a:spcAft>
              <a:defRPr sz="1100">
                <a:solidFill>
                  <a:schemeClr val="accent1"/>
                </a:solidFill>
                <a:latin typeface="+mn-lt"/>
              </a:defRPr>
            </a:lvl1pPr>
          </a:lstStyle>
          <a:p>
            <a:pPr>
              <a:defRPr/>
            </a:pPr>
            <a:fld id="{5DD13D63-0478-456D-8B0F-6FE7E75A11DD}" type="slidenum">
              <a:rPr lang="en-GB"/>
              <a:pPr>
                <a:defRPr/>
              </a:pPr>
              <a:t>‹#›</a:t>
            </a:fld>
            <a:endParaRPr lang="en-GB" dirty="0"/>
          </a:p>
        </p:txBody>
      </p:sp>
      <p:sp>
        <p:nvSpPr>
          <p:cNvPr id="12" name="Title Placeholder 1">
            <a:extLst>
              <a:ext uri="{FF2B5EF4-FFF2-40B4-BE49-F238E27FC236}">
                <a16:creationId xmlns:a16="http://schemas.microsoft.com/office/drawing/2014/main" id="{2B8D9500-3F7D-423B-96F2-7C0594184FA2}"/>
              </a:ext>
            </a:extLst>
          </p:cNvPr>
          <p:cNvSpPr txBox="1">
            <a:spLocks/>
          </p:cNvSpPr>
          <p:nvPr userDrawn="1"/>
        </p:nvSpPr>
        <p:spPr>
          <a:xfrm>
            <a:off x="7897091" y="6623050"/>
            <a:ext cx="3736110" cy="193675"/>
          </a:xfrm>
          <a:prstGeom prst="rect">
            <a:avLst/>
          </a:prstGeom>
          <a:noFill/>
        </p:spPr>
        <p:txBody>
          <a:bodyPr anchor="ctr"/>
          <a:lstStyle>
            <a:lvl1pPr marL="90488" indent="0" algn="l" defTabSz="914361" rtl="0" eaLnBrk="1" latinLnBrk="0" hangingPunct="1">
              <a:lnSpc>
                <a:spcPct val="90000"/>
              </a:lnSpc>
              <a:spcBef>
                <a:spcPct val="0"/>
              </a:spcBef>
              <a:buNone/>
              <a:defRPr sz="2000" b="1" kern="1200">
                <a:solidFill>
                  <a:schemeClr val="tx1">
                    <a:lumMod val="65000"/>
                    <a:lumOff val="35000"/>
                  </a:schemeClr>
                </a:solidFill>
                <a:latin typeface="+mj-lt"/>
                <a:ea typeface="Tahoma" panose="020B0604030504040204" pitchFamily="34" charset="0"/>
                <a:cs typeface="Segoe UI" panose="020B0502040204020203" pitchFamily="34" charset="0"/>
              </a:defRPr>
            </a:lvl1pPr>
          </a:lstStyle>
          <a:p>
            <a:pPr marL="177800" indent="-177800" fontAlgn="auto">
              <a:spcAft>
                <a:spcPts val="0"/>
              </a:spcAft>
              <a:buFont typeface="Segoe UI" panose="020B0502040204020203" pitchFamily="34" charset="0"/>
              <a:buChar char="©"/>
              <a:defRPr/>
            </a:pPr>
            <a:r>
              <a:rPr lang="en-US" sz="1050" b="0" dirty="0" err="1">
                <a:solidFill>
                  <a:schemeClr val="accent1"/>
                </a:solidFill>
                <a:latin typeface="+mn-lt"/>
              </a:rPr>
              <a:t>Qazaq</a:t>
            </a:r>
            <a:r>
              <a:rPr lang="en-US" sz="1050" b="0" baseline="0" dirty="0">
                <a:solidFill>
                  <a:schemeClr val="accent1"/>
                </a:solidFill>
                <a:latin typeface="+mn-lt"/>
              </a:rPr>
              <a:t> Green RES Association</a:t>
            </a:r>
            <a:endParaRPr lang="en-US" sz="1050" b="0" dirty="0">
              <a:solidFill>
                <a:schemeClr val="accent1"/>
              </a:solidFill>
              <a:latin typeface="+mn-lt"/>
            </a:endParaRPr>
          </a:p>
        </p:txBody>
      </p:sp>
    </p:spTree>
    <p:extLst>
      <p:ext uri="{BB962C8B-B14F-4D97-AF65-F5344CB8AC3E}">
        <p14:creationId xmlns:p14="http://schemas.microsoft.com/office/powerpoint/2010/main" val="1870323233"/>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Вывод 1 строка">
    <p:spTree>
      <p:nvGrpSpPr>
        <p:cNvPr id="1" name=""/>
        <p:cNvGrpSpPr/>
        <p:nvPr/>
      </p:nvGrpSpPr>
      <p:grpSpPr>
        <a:xfrm>
          <a:off x="0" y="0"/>
          <a:ext cx="0" cy="0"/>
          <a:chOff x="0" y="0"/>
          <a:chExt cx="0" cy="0"/>
        </a:xfrm>
      </p:grpSpPr>
      <p:graphicFrame>
        <p:nvGraphicFramePr>
          <p:cNvPr id="5" name="Объект 71" hidden="1"/>
          <p:cNvGraphicFramePr>
            <a:graphicFrameLocks noChangeAspect="1"/>
          </p:cNvGraphicFramePr>
          <p:nvPr>
            <p:custDataLst>
              <p:tags r:id="rId1"/>
            </p:custDataLst>
          </p:nvPr>
        </p:nvGraphicFramePr>
        <p:xfrm>
          <a:off x="1588" y="1588"/>
          <a:ext cx="0" cy="0"/>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5" name="Объект 7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72" hidden="1"/>
          <p:cNvGraphicFramePr>
            <a:graphicFrameLocks noChangeAspect="1"/>
          </p:cNvGraphicFramePr>
          <p:nvPr>
            <p:custDataLst>
              <p:tags r:id="rId2"/>
            </p:custDataLst>
          </p:nvPr>
        </p:nvGraphicFramePr>
        <p:xfrm>
          <a:off x="1588" y="1588"/>
          <a:ext cx="0" cy="0"/>
        </p:xfrm>
        <a:graphic>
          <a:graphicData uri="http://schemas.openxmlformats.org/presentationml/2006/ole">
            <mc:AlternateContent xmlns:mc="http://schemas.openxmlformats.org/markup-compatibility/2006">
              <mc:Choice xmlns:v="urn:schemas-microsoft-com:vml" Requires="v">
                <p:oleObj name="think-cell Slide" r:id="rId6" imgW="360" imgH="360" progId="TCLayout.ActiveDocument.1">
                  <p:embed/>
                </p:oleObj>
              </mc:Choice>
              <mc:Fallback>
                <p:oleObj name="think-cell Slide" r:id="rId6" imgW="360" imgH="360" progId="TCLayout.ActiveDocument.1">
                  <p:embed/>
                  <p:pic>
                    <p:nvPicPr>
                      <p:cNvPr id="6" name="Объект 7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9" name="Прямая соединительная линия 8">
            <a:extLst>
              <a:ext uri="{FF2B5EF4-FFF2-40B4-BE49-F238E27FC236}">
                <a16:creationId xmlns:a16="http://schemas.microsoft.com/office/drawing/2014/main" id="{D528B77F-8D31-4953-8A36-D03DC21A43EC}"/>
              </a:ext>
            </a:extLst>
          </p:cNvPr>
          <p:cNvCxnSpPr/>
          <p:nvPr/>
        </p:nvCxnSpPr>
        <p:spPr>
          <a:xfrm>
            <a:off x="0" y="6569075"/>
            <a:ext cx="12198350" cy="0"/>
          </a:xfrm>
          <a:prstGeom prst="line">
            <a:avLst/>
          </a:prstGeom>
          <a:ln w="19050">
            <a:solidFill>
              <a:schemeClr val="accent1"/>
            </a:solidFill>
            <a:prstDash val="solid"/>
          </a:ln>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a:extLst>
              <a:ext uri="{FF2B5EF4-FFF2-40B4-BE49-F238E27FC236}">
                <a16:creationId xmlns:a16="http://schemas.microsoft.com/office/drawing/2014/main" id="{D580147E-A302-4CBD-9AA2-E85138DFFB4B}"/>
              </a:ext>
            </a:extLst>
          </p:cNvPr>
          <p:cNvCxnSpPr>
            <a:cxnSpLocks/>
          </p:cNvCxnSpPr>
          <p:nvPr/>
        </p:nvCxnSpPr>
        <p:spPr>
          <a:xfrm>
            <a:off x="-14288" y="5818188"/>
            <a:ext cx="12196763"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7" name="Title Placeholder 1"/>
          <p:cNvSpPr>
            <a:spLocks noGrp="1"/>
          </p:cNvSpPr>
          <p:nvPr>
            <p:ph type="title"/>
          </p:nvPr>
        </p:nvSpPr>
        <p:spPr>
          <a:xfrm>
            <a:off x="226234" y="212889"/>
            <a:ext cx="11702530" cy="565012"/>
          </a:xfrm>
          <a:prstGeom prst="rect">
            <a:avLst/>
          </a:prstGeom>
          <a:noFill/>
        </p:spPr>
        <p:txBody>
          <a:bodyPr vert="horz" lIns="91440" tIns="45720" rIns="91440" bIns="45720" rtlCol="0" anchor="ctr">
            <a:noAutofit/>
          </a:bodyPr>
          <a:lstStyle>
            <a:lvl1pPr marL="0" indent="0" algn="l">
              <a:lnSpc>
                <a:spcPct val="100000"/>
              </a:lnSpc>
              <a:defRPr sz="2400" b="0">
                <a:solidFill>
                  <a:schemeClr val="accent1"/>
                </a:solidFill>
                <a:latin typeface="+mn-lt"/>
                <a:ea typeface="Tahoma" panose="020B0604030504040204" pitchFamily="34" charset="0"/>
                <a:cs typeface="Segoe UI" panose="020B0502040204020203" pitchFamily="34" charset="0"/>
              </a:defRPr>
            </a:lvl1pPr>
          </a:lstStyle>
          <a:p>
            <a:r>
              <a:rPr lang="ru-RU"/>
              <a:t>Образец заголовка</a:t>
            </a:r>
            <a:endParaRPr lang="en-US" dirty="0"/>
          </a:p>
        </p:txBody>
      </p:sp>
      <p:sp>
        <p:nvSpPr>
          <p:cNvPr id="18" name="Объект 2">
            <a:extLst>
              <a:ext uri="{FF2B5EF4-FFF2-40B4-BE49-F238E27FC236}">
                <a16:creationId xmlns:a16="http://schemas.microsoft.com/office/drawing/2014/main" id="{941AD563-81FE-4EC0-A756-17D5F37BF44D}"/>
              </a:ext>
            </a:extLst>
          </p:cNvPr>
          <p:cNvSpPr>
            <a:spLocks noGrp="1"/>
          </p:cNvSpPr>
          <p:nvPr>
            <p:ph idx="10"/>
          </p:nvPr>
        </p:nvSpPr>
        <p:spPr>
          <a:xfrm>
            <a:off x="244286" y="5891812"/>
            <a:ext cx="11660092" cy="607637"/>
          </a:xfrm>
          <a:prstGeom prst="rect">
            <a:avLst/>
          </a:prstGeom>
          <a:noFill/>
        </p:spPr>
        <p:txBody>
          <a:bodyPr wrap="square" rtlCol="0" anchor="ctr">
            <a:noAutofit/>
          </a:bodyPr>
          <a:lstStyle>
            <a:lvl1pPr marL="0" indent="0">
              <a:lnSpc>
                <a:spcPct val="100000"/>
              </a:lnSpc>
              <a:spcBef>
                <a:spcPts val="0"/>
              </a:spcBef>
              <a:buNone/>
              <a:defRPr lang="ru-RU" sz="1700" b="1" smtClean="0">
                <a:solidFill>
                  <a:schemeClr val="accent1"/>
                </a:solidFill>
                <a:latin typeface="+mj-lt"/>
                <a:cs typeface="Segoe UI" panose="020B0502040204020203" pitchFamily="34" charset="0"/>
              </a:defRPr>
            </a:lvl1pPr>
            <a:lvl2pPr marL="0" indent="0">
              <a:lnSpc>
                <a:spcPct val="100000"/>
              </a:lnSpc>
              <a:buNone/>
              <a:defRPr lang="ru-RU" sz="1108" b="1" smtClean="0">
                <a:solidFill>
                  <a:schemeClr val="tx1">
                    <a:lumMod val="75000"/>
                    <a:lumOff val="25000"/>
                  </a:schemeClr>
                </a:solidFill>
                <a:latin typeface="+mj-lt"/>
                <a:cs typeface="Segoe UI" panose="020B0502040204020203" pitchFamily="34" charset="0"/>
              </a:defRPr>
            </a:lvl2pPr>
            <a:lvl3pPr marL="144396" indent="0">
              <a:lnSpc>
                <a:spcPct val="100000"/>
              </a:lnSpc>
              <a:buNone/>
              <a:defRPr lang="ru-RU" sz="1108" b="1" smtClean="0">
                <a:solidFill>
                  <a:schemeClr val="tx1">
                    <a:lumMod val="75000"/>
                    <a:lumOff val="25000"/>
                  </a:schemeClr>
                </a:solidFill>
                <a:latin typeface="+mj-lt"/>
                <a:cs typeface="Segoe UI" panose="020B0502040204020203" pitchFamily="34" charset="0"/>
              </a:defRPr>
            </a:lvl3pPr>
            <a:lvl4pPr marL="330890" indent="0">
              <a:lnSpc>
                <a:spcPct val="100000"/>
              </a:lnSpc>
              <a:buNone/>
              <a:defRPr lang="ru-RU" sz="1108" b="1" smtClean="0">
                <a:solidFill>
                  <a:schemeClr val="tx1">
                    <a:lumMod val="75000"/>
                    <a:lumOff val="25000"/>
                  </a:schemeClr>
                </a:solidFill>
                <a:latin typeface="+mj-lt"/>
                <a:cs typeface="Segoe UI" panose="020B0502040204020203" pitchFamily="34" charset="0"/>
              </a:defRPr>
            </a:lvl4pPr>
            <a:lvl5pPr marL="517383" indent="0">
              <a:lnSpc>
                <a:spcPct val="100000"/>
              </a:lnSpc>
              <a:buNone/>
              <a:defRPr lang="ru-RU" sz="1108" b="1">
                <a:solidFill>
                  <a:schemeClr val="tx1">
                    <a:lumMod val="75000"/>
                    <a:lumOff val="25000"/>
                  </a:schemeClr>
                </a:solidFill>
                <a:latin typeface="+mj-lt"/>
                <a:cs typeface="Segoe UI" panose="020B0502040204020203" pitchFamily="34" charset="0"/>
              </a:defRPr>
            </a:lvl5pPr>
          </a:lstStyle>
          <a:p>
            <a:pPr lvl="0"/>
            <a:r>
              <a:rPr lang="ru-RU"/>
              <a:t>Образец текста</a:t>
            </a:r>
          </a:p>
        </p:txBody>
      </p:sp>
      <p:sp>
        <p:nvSpPr>
          <p:cNvPr id="20" name="Объект 2">
            <a:extLst>
              <a:ext uri="{FF2B5EF4-FFF2-40B4-BE49-F238E27FC236}">
                <a16:creationId xmlns:a16="http://schemas.microsoft.com/office/drawing/2014/main" id="{16CEC121-FEF0-4D4E-9C80-6E2185C3F1C8}"/>
              </a:ext>
            </a:extLst>
          </p:cNvPr>
          <p:cNvSpPr>
            <a:spLocks noGrp="1"/>
          </p:cNvSpPr>
          <p:nvPr>
            <p:ph idx="12"/>
          </p:nvPr>
        </p:nvSpPr>
        <p:spPr>
          <a:xfrm>
            <a:off x="25873" y="5527513"/>
            <a:ext cx="12006799" cy="261610"/>
          </a:xfrm>
          <a:prstGeom prst="rect">
            <a:avLst/>
          </a:prstGeom>
          <a:noFill/>
        </p:spPr>
        <p:txBody>
          <a:bodyPr wrap="square" rtlCol="0" anchor="ctr">
            <a:spAutoFit/>
          </a:bodyPr>
          <a:lstStyle>
            <a:lvl1pPr marL="0" indent="0" defTabSz="372986">
              <a:lnSpc>
                <a:spcPct val="100000"/>
              </a:lnSpc>
              <a:spcBef>
                <a:spcPts val="0"/>
              </a:spcBef>
              <a:buClr>
                <a:schemeClr val="accent1"/>
              </a:buClr>
              <a:buFont typeface="Wingdings" panose="05000000000000000000" pitchFamily="2" charset="2"/>
              <a:buNone/>
              <a:defRPr lang="ru-RU" sz="1100" b="0" i="1" smtClean="0">
                <a:solidFill>
                  <a:schemeClr val="tx1">
                    <a:lumMod val="50000"/>
                    <a:lumOff val="50000"/>
                  </a:schemeClr>
                </a:solidFill>
                <a:latin typeface="+mn-lt"/>
                <a:cs typeface="Segoe UI" panose="020B0502040204020203" pitchFamily="34" charset="0"/>
              </a:defRPr>
            </a:lvl1pPr>
            <a:lvl2pPr marL="0" indent="0">
              <a:lnSpc>
                <a:spcPct val="100000"/>
              </a:lnSpc>
              <a:buClr>
                <a:schemeClr val="accent1"/>
              </a:buClr>
              <a:buFont typeface="Wingdings" panose="05000000000000000000" pitchFamily="2" charset="2"/>
              <a:buNone/>
              <a:defRPr lang="ru-RU" sz="1400" b="0" smtClean="0">
                <a:solidFill>
                  <a:schemeClr val="tx1">
                    <a:lumMod val="65000"/>
                    <a:lumOff val="35000"/>
                  </a:schemeClr>
                </a:solidFill>
                <a:latin typeface="+mj-lt"/>
                <a:cs typeface="Segoe UI" panose="020B0502040204020203" pitchFamily="34" charset="0"/>
              </a:defRPr>
            </a:lvl2pPr>
            <a:lvl3pPr marL="0" indent="0">
              <a:lnSpc>
                <a:spcPct val="100000"/>
              </a:lnSpc>
              <a:buClr>
                <a:schemeClr val="accent1"/>
              </a:buClr>
              <a:buFont typeface="Wingdings" panose="05000000000000000000" pitchFamily="2" charset="2"/>
              <a:buNone/>
              <a:defRPr lang="ru-RU" sz="1200" b="0" smtClean="0">
                <a:solidFill>
                  <a:schemeClr val="tx1">
                    <a:lumMod val="65000"/>
                    <a:lumOff val="35000"/>
                  </a:schemeClr>
                </a:solidFill>
                <a:latin typeface="+mj-lt"/>
                <a:cs typeface="Segoe UI" panose="020B0502040204020203" pitchFamily="34" charset="0"/>
              </a:defRPr>
            </a:lvl3pPr>
            <a:lvl4pPr marL="197825" indent="-197825">
              <a:lnSpc>
                <a:spcPct val="100000"/>
              </a:lnSpc>
              <a:buClr>
                <a:schemeClr val="accent1"/>
              </a:buClr>
              <a:buFont typeface="Wingdings" panose="05000000000000000000" pitchFamily="2" charset="2"/>
              <a:buChar char="§"/>
              <a:defRPr lang="ru-RU" sz="1108" b="0" smtClean="0">
                <a:solidFill>
                  <a:schemeClr val="tx1">
                    <a:lumMod val="75000"/>
                    <a:lumOff val="25000"/>
                  </a:schemeClr>
                </a:solidFill>
                <a:latin typeface="+mj-lt"/>
                <a:cs typeface="Segoe UI" panose="020B0502040204020203" pitchFamily="34" charset="0"/>
              </a:defRPr>
            </a:lvl4pPr>
            <a:lvl5pPr marL="197825" indent="-197825">
              <a:lnSpc>
                <a:spcPct val="100000"/>
              </a:lnSpc>
              <a:buClr>
                <a:schemeClr val="accent1"/>
              </a:buClr>
              <a:buFont typeface="Wingdings" panose="05000000000000000000" pitchFamily="2" charset="2"/>
              <a:buChar char="§"/>
              <a:defRPr lang="ru-RU" sz="1108" b="0">
                <a:solidFill>
                  <a:schemeClr val="tx1">
                    <a:lumMod val="75000"/>
                    <a:lumOff val="25000"/>
                  </a:schemeClr>
                </a:solidFill>
                <a:latin typeface="+mj-lt"/>
                <a:cs typeface="Segoe UI" panose="020B0502040204020203" pitchFamily="34" charset="0"/>
              </a:defRPr>
            </a:lvl5pPr>
          </a:lstStyle>
          <a:p>
            <a:pPr lvl="0"/>
            <a:r>
              <a:rPr lang="ru-RU"/>
              <a:t>Образец текста</a:t>
            </a:r>
          </a:p>
        </p:txBody>
      </p:sp>
      <p:sp>
        <p:nvSpPr>
          <p:cNvPr id="12" name="Номер слайда 5"/>
          <p:cNvSpPr>
            <a:spLocks noGrp="1"/>
          </p:cNvSpPr>
          <p:nvPr>
            <p:ph type="sldNum" sz="quarter" idx="13"/>
          </p:nvPr>
        </p:nvSpPr>
        <p:spPr>
          <a:xfrm>
            <a:off x="11633200" y="6600825"/>
            <a:ext cx="504825" cy="233363"/>
          </a:xfrm>
          <a:prstGeom prst="rect">
            <a:avLst/>
          </a:prstGeom>
        </p:spPr>
        <p:txBody>
          <a:bodyPr vert="horz" lIns="91440" tIns="45720" rIns="91440" bIns="45720" rtlCol="0" anchor="ctr"/>
          <a:lstStyle>
            <a:lvl1pPr algn="r" defTabSz="372986" eaLnBrk="1" fontAlgn="auto" hangingPunct="1">
              <a:spcBef>
                <a:spcPts val="0"/>
              </a:spcBef>
              <a:spcAft>
                <a:spcPts val="0"/>
              </a:spcAft>
              <a:defRPr sz="1100">
                <a:solidFill>
                  <a:schemeClr val="accent1"/>
                </a:solidFill>
                <a:latin typeface="+mn-lt"/>
              </a:defRPr>
            </a:lvl1pPr>
          </a:lstStyle>
          <a:p>
            <a:pPr>
              <a:defRPr/>
            </a:pPr>
            <a:fld id="{7C3CCE9E-60BA-4A16-AB98-7C3533AA1BBB}" type="slidenum">
              <a:rPr lang="en-GB"/>
              <a:pPr>
                <a:defRPr/>
              </a:pPr>
              <a:t>‹#›</a:t>
            </a:fld>
            <a:endParaRPr lang="en-GB" dirty="0"/>
          </a:p>
        </p:txBody>
      </p:sp>
      <p:sp>
        <p:nvSpPr>
          <p:cNvPr id="14" name="Title Placeholder 1">
            <a:extLst>
              <a:ext uri="{FF2B5EF4-FFF2-40B4-BE49-F238E27FC236}">
                <a16:creationId xmlns:a16="http://schemas.microsoft.com/office/drawing/2014/main" id="{2B8D9500-3F7D-423B-96F2-7C0594184FA2}"/>
              </a:ext>
            </a:extLst>
          </p:cNvPr>
          <p:cNvSpPr txBox="1">
            <a:spLocks/>
          </p:cNvSpPr>
          <p:nvPr userDrawn="1"/>
        </p:nvSpPr>
        <p:spPr>
          <a:xfrm>
            <a:off x="7897091" y="6623050"/>
            <a:ext cx="3736110" cy="193675"/>
          </a:xfrm>
          <a:prstGeom prst="rect">
            <a:avLst/>
          </a:prstGeom>
          <a:noFill/>
        </p:spPr>
        <p:txBody>
          <a:bodyPr anchor="ctr"/>
          <a:lstStyle>
            <a:lvl1pPr marL="90488" indent="0" algn="l" defTabSz="914361" rtl="0" eaLnBrk="1" latinLnBrk="0" hangingPunct="1">
              <a:lnSpc>
                <a:spcPct val="90000"/>
              </a:lnSpc>
              <a:spcBef>
                <a:spcPct val="0"/>
              </a:spcBef>
              <a:buNone/>
              <a:defRPr sz="2000" b="1" kern="1200">
                <a:solidFill>
                  <a:schemeClr val="tx1">
                    <a:lumMod val="65000"/>
                    <a:lumOff val="35000"/>
                  </a:schemeClr>
                </a:solidFill>
                <a:latin typeface="+mj-lt"/>
                <a:ea typeface="Tahoma" panose="020B0604030504040204" pitchFamily="34" charset="0"/>
                <a:cs typeface="Segoe UI" panose="020B0502040204020203" pitchFamily="34" charset="0"/>
              </a:defRPr>
            </a:lvl1pPr>
          </a:lstStyle>
          <a:p>
            <a:pPr marL="177800" indent="-177800" fontAlgn="auto">
              <a:spcAft>
                <a:spcPts val="0"/>
              </a:spcAft>
              <a:buFont typeface="Segoe UI" panose="020B0502040204020203" pitchFamily="34" charset="0"/>
              <a:buChar char="©"/>
              <a:defRPr/>
            </a:pPr>
            <a:r>
              <a:rPr lang="en-US" sz="1050" b="0" dirty="0" err="1">
                <a:solidFill>
                  <a:schemeClr val="accent1"/>
                </a:solidFill>
                <a:latin typeface="+mn-lt"/>
              </a:rPr>
              <a:t>Qazaq</a:t>
            </a:r>
            <a:r>
              <a:rPr lang="en-US" sz="1050" b="0" dirty="0">
                <a:solidFill>
                  <a:schemeClr val="accent1"/>
                </a:solidFill>
                <a:latin typeface="+mn-lt"/>
              </a:rPr>
              <a:t> Green RES</a:t>
            </a:r>
            <a:r>
              <a:rPr lang="en-US" sz="1050" b="0" baseline="0" dirty="0">
                <a:solidFill>
                  <a:schemeClr val="accent1"/>
                </a:solidFill>
                <a:latin typeface="+mn-lt"/>
              </a:rPr>
              <a:t> Association</a:t>
            </a:r>
            <a:endParaRPr lang="en-US" sz="1050" b="0" dirty="0">
              <a:solidFill>
                <a:schemeClr val="accent1"/>
              </a:solidFill>
              <a:latin typeface="+mn-lt"/>
            </a:endParaRPr>
          </a:p>
        </p:txBody>
      </p:sp>
    </p:spTree>
    <p:extLst>
      <p:ext uri="{BB962C8B-B14F-4D97-AF65-F5344CB8AC3E}">
        <p14:creationId xmlns:p14="http://schemas.microsoft.com/office/powerpoint/2010/main" val="3282473635"/>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вывод 2 строки">
    <p:spTree>
      <p:nvGrpSpPr>
        <p:cNvPr id="1" name=""/>
        <p:cNvGrpSpPr/>
        <p:nvPr/>
      </p:nvGrpSpPr>
      <p:grpSpPr>
        <a:xfrm>
          <a:off x="0" y="0"/>
          <a:ext cx="0" cy="0"/>
          <a:chOff x="0" y="0"/>
          <a:chExt cx="0" cy="0"/>
        </a:xfrm>
      </p:grpSpPr>
      <p:graphicFrame>
        <p:nvGraphicFramePr>
          <p:cNvPr id="5" name="Объект 71" hidden="1"/>
          <p:cNvGraphicFramePr>
            <a:graphicFrameLocks noChangeAspect="1"/>
          </p:cNvGraphicFramePr>
          <p:nvPr>
            <p:custDataLst>
              <p:tags r:id="rId1"/>
            </p:custDataLst>
          </p:nvPr>
        </p:nvGraphicFramePr>
        <p:xfrm>
          <a:off x="1588" y="1588"/>
          <a:ext cx="0" cy="0"/>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5" name="Объект 7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72" hidden="1"/>
          <p:cNvGraphicFramePr>
            <a:graphicFrameLocks noChangeAspect="1"/>
          </p:cNvGraphicFramePr>
          <p:nvPr>
            <p:custDataLst>
              <p:tags r:id="rId2"/>
            </p:custDataLst>
          </p:nvPr>
        </p:nvGraphicFramePr>
        <p:xfrm>
          <a:off x="1588" y="1588"/>
          <a:ext cx="0" cy="0"/>
        </p:xfrm>
        <a:graphic>
          <a:graphicData uri="http://schemas.openxmlformats.org/presentationml/2006/ole">
            <mc:AlternateContent xmlns:mc="http://schemas.openxmlformats.org/markup-compatibility/2006">
              <mc:Choice xmlns:v="urn:schemas-microsoft-com:vml" Requires="v">
                <p:oleObj name="think-cell Slide" r:id="rId6" imgW="360" imgH="360" progId="TCLayout.ActiveDocument.1">
                  <p:embed/>
                </p:oleObj>
              </mc:Choice>
              <mc:Fallback>
                <p:oleObj name="think-cell Slide" r:id="rId6" imgW="360" imgH="360" progId="TCLayout.ActiveDocument.1">
                  <p:embed/>
                  <p:pic>
                    <p:nvPicPr>
                      <p:cNvPr id="6" name="Объект 7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8" name="Прямая соединительная линия 7">
            <a:extLst>
              <a:ext uri="{FF2B5EF4-FFF2-40B4-BE49-F238E27FC236}">
                <a16:creationId xmlns:a16="http://schemas.microsoft.com/office/drawing/2014/main" id="{5D27D441-14B8-4671-B0C1-04372B0F3262}"/>
              </a:ext>
            </a:extLst>
          </p:cNvPr>
          <p:cNvCxnSpPr>
            <a:cxnSpLocks/>
          </p:cNvCxnSpPr>
          <p:nvPr/>
        </p:nvCxnSpPr>
        <p:spPr>
          <a:xfrm>
            <a:off x="-14288" y="5588000"/>
            <a:ext cx="12196763"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145C1714-B250-482C-9A0A-D27FBF15E43D}"/>
              </a:ext>
            </a:extLst>
          </p:cNvPr>
          <p:cNvCxnSpPr/>
          <p:nvPr/>
        </p:nvCxnSpPr>
        <p:spPr>
          <a:xfrm>
            <a:off x="0" y="6569075"/>
            <a:ext cx="12198350" cy="0"/>
          </a:xfrm>
          <a:prstGeom prst="line">
            <a:avLst/>
          </a:prstGeom>
          <a:ln w="19050">
            <a:solidFill>
              <a:schemeClr val="accent1"/>
            </a:solidFill>
            <a:prstDash val="solid"/>
          </a:ln>
        </p:spPr>
        <p:style>
          <a:lnRef idx="1">
            <a:schemeClr val="accent1"/>
          </a:lnRef>
          <a:fillRef idx="0">
            <a:schemeClr val="accent1"/>
          </a:fillRef>
          <a:effectRef idx="0">
            <a:schemeClr val="accent1"/>
          </a:effectRef>
          <a:fontRef idx="minor">
            <a:schemeClr val="tx1"/>
          </a:fontRef>
        </p:style>
      </p:cxnSp>
      <p:sp>
        <p:nvSpPr>
          <p:cNvPr id="7" name="Title Placeholder 1"/>
          <p:cNvSpPr>
            <a:spLocks noGrp="1"/>
          </p:cNvSpPr>
          <p:nvPr>
            <p:ph type="title"/>
          </p:nvPr>
        </p:nvSpPr>
        <p:spPr>
          <a:xfrm>
            <a:off x="226234" y="212889"/>
            <a:ext cx="11702530" cy="565012"/>
          </a:xfrm>
          <a:prstGeom prst="rect">
            <a:avLst/>
          </a:prstGeom>
          <a:noFill/>
        </p:spPr>
        <p:txBody>
          <a:bodyPr vert="horz" lIns="91440" tIns="45720" rIns="91440" bIns="45720" rtlCol="0" anchor="ctr">
            <a:noAutofit/>
          </a:bodyPr>
          <a:lstStyle>
            <a:lvl1pPr marL="0" indent="0" algn="l">
              <a:lnSpc>
                <a:spcPct val="100000"/>
              </a:lnSpc>
              <a:defRPr sz="2400" b="0">
                <a:solidFill>
                  <a:schemeClr val="accent1"/>
                </a:solidFill>
                <a:latin typeface="+mn-lt"/>
                <a:ea typeface="Tahoma" panose="020B0604030504040204" pitchFamily="34" charset="0"/>
                <a:cs typeface="Segoe UI" panose="020B0502040204020203" pitchFamily="34" charset="0"/>
              </a:defRPr>
            </a:lvl1pPr>
          </a:lstStyle>
          <a:p>
            <a:r>
              <a:rPr lang="ru-RU"/>
              <a:t>Образец заголовка</a:t>
            </a:r>
            <a:endParaRPr lang="en-US" dirty="0"/>
          </a:p>
        </p:txBody>
      </p:sp>
      <p:sp>
        <p:nvSpPr>
          <p:cNvPr id="12" name="Объект 2">
            <a:extLst>
              <a:ext uri="{FF2B5EF4-FFF2-40B4-BE49-F238E27FC236}">
                <a16:creationId xmlns:a16="http://schemas.microsoft.com/office/drawing/2014/main" id="{C33FD970-5571-46D1-A366-E8BF79461626}"/>
              </a:ext>
            </a:extLst>
          </p:cNvPr>
          <p:cNvSpPr>
            <a:spLocks noGrp="1"/>
          </p:cNvSpPr>
          <p:nvPr>
            <p:ph idx="10"/>
          </p:nvPr>
        </p:nvSpPr>
        <p:spPr>
          <a:xfrm>
            <a:off x="244286" y="5672995"/>
            <a:ext cx="11660092" cy="806322"/>
          </a:xfrm>
          <a:prstGeom prst="rect">
            <a:avLst/>
          </a:prstGeom>
          <a:noFill/>
        </p:spPr>
        <p:txBody>
          <a:bodyPr wrap="square" rtlCol="0" anchor="ctr">
            <a:noAutofit/>
          </a:bodyPr>
          <a:lstStyle>
            <a:lvl1pPr marL="0" indent="0">
              <a:lnSpc>
                <a:spcPct val="100000"/>
              </a:lnSpc>
              <a:spcBef>
                <a:spcPts val="0"/>
              </a:spcBef>
              <a:buNone/>
              <a:defRPr lang="ru-RU" sz="1700" b="1" smtClean="0">
                <a:solidFill>
                  <a:schemeClr val="accent1"/>
                </a:solidFill>
                <a:latin typeface="+mj-lt"/>
                <a:cs typeface="Segoe UI" panose="020B0502040204020203" pitchFamily="34" charset="0"/>
              </a:defRPr>
            </a:lvl1pPr>
            <a:lvl2pPr marL="0" indent="0">
              <a:lnSpc>
                <a:spcPct val="100000"/>
              </a:lnSpc>
              <a:buNone/>
              <a:defRPr lang="ru-RU" sz="1108" b="1" smtClean="0">
                <a:solidFill>
                  <a:schemeClr val="tx1">
                    <a:lumMod val="75000"/>
                    <a:lumOff val="25000"/>
                  </a:schemeClr>
                </a:solidFill>
                <a:latin typeface="+mj-lt"/>
                <a:cs typeface="Segoe UI" panose="020B0502040204020203" pitchFamily="34" charset="0"/>
              </a:defRPr>
            </a:lvl2pPr>
            <a:lvl3pPr marL="144396" indent="0">
              <a:lnSpc>
                <a:spcPct val="100000"/>
              </a:lnSpc>
              <a:buNone/>
              <a:defRPr lang="ru-RU" sz="1108" b="1" smtClean="0">
                <a:solidFill>
                  <a:schemeClr val="tx1">
                    <a:lumMod val="75000"/>
                    <a:lumOff val="25000"/>
                  </a:schemeClr>
                </a:solidFill>
                <a:latin typeface="+mj-lt"/>
                <a:cs typeface="Segoe UI" panose="020B0502040204020203" pitchFamily="34" charset="0"/>
              </a:defRPr>
            </a:lvl3pPr>
            <a:lvl4pPr marL="330890" indent="0">
              <a:lnSpc>
                <a:spcPct val="100000"/>
              </a:lnSpc>
              <a:buNone/>
              <a:defRPr lang="ru-RU" sz="1108" b="1" smtClean="0">
                <a:solidFill>
                  <a:schemeClr val="tx1">
                    <a:lumMod val="75000"/>
                    <a:lumOff val="25000"/>
                  </a:schemeClr>
                </a:solidFill>
                <a:latin typeface="+mj-lt"/>
                <a:cs typeface="Segoe UI" panose="020B0502040204020203" pitchFamily="34" charset="0"/>
              </a:defRPr>
            </a:lvl4pPr>
            <a:lvl5pPr marL="517383" indent="0">
              <a:lnSpc>
                <a:spcPct val="100000"/>
              </a:lnSpc>
              <a:buNone/>
              <a:defRPr lang="ru-RU" sz="1108" b="1">
                <a:solidFill>
                  <a:schemeClr val="tx1">
                    <a:lumMod val="75000"/>
                    <a:lumOff val="25000"/>
                  </a:schemeClr>
                </a:solidFill>
                <a:latin typeface="+mj-lt"/>
                <a:cs typeface="Segoe UI" panose="020B0502040204020203" pitchFamily="34" charset="0"/>
              </a:defRPr>
            </a:lvl5pPr>
          </a:lstStyle>
          <a:p>
            <a:pPr lvl="0"/>
            <a:r>
              <a:rPr lang="ru-RU"/>
              <a:t>Образец текста</a:t>
            </a:r>
          </a:p>
        </p:txBody>
      </p:sp>
      <p:sp>
        <p:nvSpPr>
          <p:cNvPr id="18" name="Объект 2">
            <a:extLst>
              <a:ext uri="{FF2B5EF4-FFF2-40B4-BE49-F238E27FC236}">
                <a16:creationId xmlns:a16="http://schemas.microsoft.com/office/drawing/2014/main" id="{B53733B7-13FF-4846-8C3F-EA867365BEC5}"/>
              </a:ext>
            </a:extLst>
          </p:cNvPr>
          <p:cNvSpPr>
            <a:spLocks noGrp="1"/>
          </p:cNvSpPr>
          <p:nvPr>
            <p:ph idx="11"/>
          </p:nvPr>
        </p:nvSpPr>
        <p:spPr>
          <a:xfrm>
            <a:off x="25874" y="5299788"/>
            <a:ext cx="12013726" cy="261610"/>
          </a:xfrm>
          <a:prstGeom prst="rect">
            <a:avLst/>
          </a:prstGeom>
          <a:noFill/>
        </p:spPr>
        <p:txBody>
          <a:bodyPr wrap="square" rtlCol="0" anchor="ctr">
            <a:spAutoFit/>
          </a:bodyPr>
          <a:lstStyle>
            <a:lvl1pPr marL="0" indent="0" defTabSz="372986">
              <a:lnSpc>
                <a:spcPct val="100000"/>
              </a:lnSpc>
              <a:spcBef>
                <a:spcPts val="0"/>
              </a:spcBef>
              <a:buClr>
                <a:schemeClr val="accent1"/>
              </a:buClr>
              <a:buFont typeface="Wingdings" panose="05000000000000000000" pitchFamily="2" charset="2"/>
              <a:buNone/>
              <a:defRPr lang="ru-RU" sz="1100" b="0" i="1" smtClean="0">
                <a:solidFill>
                  <a:schemeClr val="tx1">
                    <a:lumMod val="50000"/>
                    <a:lumOff val="50000"/>
                  </a:schemeClr>
                </a:solidFill>
                <a:latin typeface="+mn-lt"/>
                <a:cs typeface="Segoe UI" panose="020B0502040204020203" pitchFamily="34" charset="0"/>
              </a:defRPr>
            </a:lvl1pPr>
            <a:lvl2pPr marL="0" indent="0">
              <a:lnSpc>
                <a:spcPct val="100000"/>
              </a:lnSpc>
              <a:buClr>
                <a:schemeClr val="accent1"/>
              </a:buClr>
              <a:buFont typeface="Wingdings" panose="05000000000000000000" pitchFamily="2" charset="2"/>
              <a:buNone/>
              <a:defRPr lang="ru-RU" sz="1400" b="0" smtClean="0">
                <a:solidFill>
                  <a:schemeClr val="tx1">
                    <a:lumMod val="65000"/>
                    <a:lumOff val="35000"/>
                  </a:schemeClr>
                </a:solidFill>
                <a:latin typeface="+mj-lt"/>
                <a:cs typeface="Segoe UI" panose="020B0502040204020203" pitchFamily="34" charset="0"/>
              </a:defRPr>
            </a:lvl2pPr>
            <a:lvl3pPr marL="0" indent="0">
              <a:lnSpc>
                <a:spcPct val="100000"/>
              </a:lnSpc>
              <a:buClr>
                <a:schemeClr val="accent1"/>
              </a:buClr>
              <a:buFont typeface="Wingdings" panose="05000000000000000000" pitchFamily="2" charset="2"/>
              <a:buNone/>
              <a:defRPr lang="ru-RU" sz="1200" b="0" smtClean="0">
                <a:solidFill>
                  <a:schemeClr val="tx1">
                    <a:lumMod val="65000"/>
                    <a:lumOff val="35000"/>
                  </a:schemeClr>
                </a:solidFill>
                <a:latin typeface="+mj-lt"/>
                <a:cs typeface="Segoe UI" panose="020B0502040204020203" pitchFamily="34" charset="0"/>
              </a:defRPr>
            </a:lvl3pPr>
            <a:lvl4pPr marL="197825" indent="-197825">
              <a:lnSpc>
                <a:spcPct val="100000"/>
              </a:lnSpc>
              <a:buClr>
                <a:schemeClr val="accent1"/>
              </a:buClr>
              <a:buFont typeface="Wingdings" panose="05000000000000000000" pitchFamily="2" charset="2"/>
              <a:buChar char="§"/>
              <a:defRPr lang="ru-RU" sz="1108" b="0" smtClean="0">
                <a:solidFill>
                  <a:schemeClr val="tx1">
                    <a:lumMod val="75000"/>
                    <a:lumOff val="25000"/>
                  </a:schemeClr>
                </a:solidFill>
                <a:latin typeface="+mj-lt"/>
                <a:cs typeface="Segoe UI" panose="020B0502040204020203" pitchFamily="34" charset="0"/>
              </a:defRPr>
            </a:lvl4pPr>
            <a:lvl5pPr marL="197825" indent="-197825">
              <a:lnSpc>
                <a:spcPct val="100000"/>
              </a:lnSpc>
              <a:buClr>
                <a:schemeClr val="accent1"/>
              </a:buClr>
              <a:buFont typeface="Wingdings" panose="05000000000000000000" pitchFamily="2" charset="2"/>
              <a:buChar char="§"/>
              <a:defRPr lang="ru-RU" sz="1108" b="0">
                <a:solidFill>
                  <a:schemeClr val="tx1">
                    <a:lumMod val="75000"/>
                    <a:lumOff val="25000"/>
                  </a:schemeClr>
                </a:solidFill>
                <a:latin typeface="+mj-lt"/>
                <a:cs typeface="Segoe UI" panose="020B0502040204020203" pitchFamily="34" charset="0"/>
              </a:defRPr>
            </a:lvl5pPr>
          </a:lstStyle>
          <a:p>
            <a:pPr lvl="0"/>
            <a:r>
              <a:rPr lang="ru-RU"/>
              <a:t>Образец текста</a:t>
            </a:r>
          </a:p>
        </p:txBody>
      </p:sp>
      <p:sp>
        <p:nvSpPr>
          <p:cNvPr id="13" name="Номер слайда 5">
            <a:extLst>
              <a:ext uri="{FF2B5EF4-FFF2-40B4-BE49-F238E27FC236}">
                <a16:creationId xmlns:a16="http://schemas.microsoft.com/office/drawing/2014/main" id="{C07EA95C-9312-4964-8AB3-4D0F16B93166}"/>
              </a:ext>
            </a:extLst>
          </p:cNvPr>
          <p:cNvSpPr>
            <a:spLocks noGrp="1"/>
          </p:cNvSpPr>
          <p:nvPr>
            <p:ph type="sldNum" sz="quarter" idx="12"/>
          </p:nvPr>
        </p:nvSpPr>
        <p:spPr>
          <a:xfrm>
            <a:off x="11633200" y="6600825"/>
            <a:ext cx="504825" cy="233363"/>
          </a:xfrm>
          <a:prstGeom prst="rect">
            <a:avLst/>
          </a:prstGeom>
        </p:spPr>
        <p:txBody>
          <a:bodyPr vert="horz" lIns="91440" tIns="45720" rIns="91440" bIns="45720" rtlCol="0" anchor="ctr"/>
          <a:lstStyle>
            <a:lvl1pPr algn="r" defTabSz="372986" eaLnBrk="1" fontAlgn="auto" hangingPunct="1">
              <a:spcBef>
                <a:spcPts val="0"/>
              </a:spcBef>
              <a:spcAft>
                <a:spcPts val="0"/>
              </a:spcAft>
              <a:defRPr sz="1100">
                <a:solidFill>
                  <a:schemeClr val="accent1"/>
                </a:solidFill>
                <a:latin typeface="+mn-lt"/>
              </a:defRPr>
            </a:lvl1pPr>
          </a:lstStyle>
          <a:p>
            <a:pPr>
              <a:defRPr/>
            </a:pPr>
            <a:fld id="{5DD26289-34FC-4694-BA5D-23518C8750CB}" type="slidenum">
              <a:rPr lang="en-GB"/>
              <a:pPr>
                <a:defRPr/>
              </a:pPr>
              <a:t>‹#›</a:t>
            </a:fld>
            <a:endParaRPr lang="en-GB" dirty="0"/>
          </a:p>
        </p:txBody>
      </p:sp>
      <p:sp>
        <p:nvSpPr>
          <p:cNvPr id="15" name="Title Placeholder 1">
            <a:extLst>
              <a:ext uri="{FF2B5EF4-FFF2-40B4-BE49-F238E27FC236}">
                <a16:creationId xmlns:a16="http://schemas.microsoft.com/office/drawing/2014/main" id="{2B8D9500-3F7D-423B-96F2-7C0594184FA2}"/>
              </a:ext>
            </a:extLst>
          </p:cNvPr>
          <p:cNvSpPr txBox="1">
            <a:spLocks/>
          </p:cNvSpPr>
          <p:nvPr userDrawn="1"/>
        </p:nvSpPr>
        <p:spPr>
          <a:xfrm>
            <a:off x="7897091" y="6623050"/>
            <a:ext cx="3736110" cy="193675"/>
          </a:xfrm>
          <a:prstGeom prst="rect">
            <a:avLst/>
          </a:prstGeom>
          <a:noFill/>
        </p:spPr>
        <p:txBody>
          <a:bodyPr anchor="ctr"/>
          <a:lstStyle>
            <a:lvl1pPr marL="90488" indent="0" algn="l" defTabSz="914361" rtl="0" eaLnBrk="1" latinLnBrk="0" hangingPunct="1">
              <a:lnSpc>
                <a:spcPct val="90000"/>
              </a:lnSpc>
              <a:spcBef>
                <a:spcPct val="0"/>
              </a:spcBef>
              <a:buNone/>
              <a:defRPr sz="2000" b="1" kern="1200">
                <a:solidFill>
                  <a:schemeClr val="tx1">
                    <a:lumMod val="65000"/>
                    <a:lumOff val="35000"/>
                  </a:schemeClr>
                </a:solidFill>
                <a:latin typeface="+mj-lt"/>
                <a:ea typeface="Tahoma" panose="020B0604030504040204" pitchFamily="34" charset="0"/>
                <a:cs typeface="Segoe UI" panose="020B0502040204020203" pitchFamily="34" charset="0"/>
              </a:defRPr>
            </a:lvl1pPr>
          </a:lstStyle>
          <a:p>
            <a:pPr marL="177800" indent="-177800" fontAlgn="auto">
              <a:spcAft>
                <a:spcPts val="0"/>
              </a:spcAft>
              <a:buFont typeface="Segoe UI" panose="020B0502040204020203" pitchFamily="34" charset="0"/>
              <a:buChar char="©"/>
              <a:defRPr/>
            </a:pPr>
            <a:r>
              <a:rPr lang="en-US" sz="1050" b="0" dirty="0" err="1">
                <a:solidFill>
                  <a:schemeClr val="accent1"/>
                </a:solidFill>
                <a:latin typeface="+mn-lt"/>
              </a:rPr>
              <a:t>Qazaq</a:t>
            </a:r>
            <a:r>
              <a:rPr lang="en-US" sz="1050" b="0" dirty="0">
                <a:solidFill>
                  <a:schemeClr val="accent1"/>
                </a:solidFill>
                <a:latin typeface="+mn-lt"/>
              </a:rPr>
              <a:t> Green RES Association</a:t>
            </a:r>
          </a:p>
        </p:txBody>
      </p:sp>
    </p:spTree>
    <p:extLst>
      <p:ext uri="{BB962C8B-B14F-4D97-AF65-F5344CB8AC3E}">
        <p14:creationId xmlns:p14="http://schemas.microsoft.com/office/powerpoint/2010/main" val="2575536851"/>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вывод 3 и более строк">
    <p:spTree>
      <p:nvGrpSpPr>
        <p:cNvPr id="1" name=""/>
        <p:cNvGrpSpPr/>
        <p:nvPr/>
      </p:nvGrpSpPr>
      <p:grpSpPr>
        <a:xfrm>
          <a:off x="0" y="0"/>
          <a:ext cx="0" cy="0"/>
          <a:chOff x="0" y="0"/>
          <a:chExt cx="0" cy="0"/>
        </a:xfrm>
      </p:grpSpPr>
      <p:graphicFrame>
        <p:nvGraphicFramePr>
          <p:cNvPr id="5" name="Объект 71" hidden="1"/>
          <p:cNvGraphicFramePr>
            <a:graphicFrameLocks noChangeAspect="1"/>
          </p:cNvGraphicFramePr>
          <p:nvPr>
            <p:custDataLst>
              <p:tags r:id="rId1"/>
            </p:custDataLst>
          </p:nvPr>
        </p:nvGraphicFramePr>
        <p:xfrm>
          <a:off x="1588" y="1588"/>
          <a:ext cx="0" cy="0"/>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5" name="Объект 7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72" hidden="1"/>
          <p:cNvGraphicFramePr>
            <a:graphicFrameLocks noChangeAspect="1"/>
          </p:cNvGraphicFramePr>
          <p:nvPr>
            <p:custDataLst>
              <p:tags r:id="rId2"/>
            </p:custDataLst>
          </p:nvPr>
        </p:nvGraphicFramePr>
        <p:xfrm>
          <a:off x="1588" y="1588"/>
          <a:ext cx="0" cy="0"/>
        </p:xfrm>
        <a:graphic>
          <a:graphicData uri="http://schemas.openxmlformats.org/presentationml/2006/ole">
            <mc:AlternateContent xmlns:mc="http://schemas.openxmlformats.org/markup-compatibility/2006">
              <mc:Choice xmlns:v="urn:schemas-microsoft-com:vml" Requires="v">
                <p:oleObj name="think-cell Slide" r:id="rId6" imgW="360" imgH="360" progId="TCLayout.ActiveDocument.1">
                  <p:embed/>
                </p:oleObj>
              </mc:Choice>
              <mc:Fallback>
                <p:oleObj name="think-cell Slide" r:id="rId6" imgW="360" imgH="360" progId="TCLayout.ActiveDocument.1">
                  <p:embed/>
                  <p:pic>
                    <p:nvPicPr>
                      <p:cNvPr id="6" name="Объект 7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8" name="Прямая соединительная линия 7">
            <a:extLst>
              <a:ext uri="{FF2B5EF4-FFF2-40B4-BE49-F238E27FC236}">
                <a16:creationId xmlns:a16="http://schemas.microsoft.com/office/drawing/2014/main" id="{5D27D441-14B8-4671-B0C1-04372B0F3262}"/>
              </a:ext>
            </a:extLst>
          </p:cNvPr>
          <p:cNvCxnSpPr>
            <a:cxnSpLocks/>
          </p:cNvCxnSpPr>
          <p:nvPr/>
        </p:nvCxnSpPr>
        <p:spPr>
          <a:xfrm>
            <a:off x="-14288" y="5373688"/>
            <a:ext cx="12196763"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D981B318-7E99-484F-AF53-BD116072692F}"/>
              </a:ext>
            </a:extLst>
          </p:cNvPr>
          <p:cNvCxnSpPr/>
          <p:nvPr/>
        </p:nvCxnSpPr>
        <p:spPr>
          <a:xfrm>
            <a:off x="0" y="6569075"/>
            <a:ext cx="12198350" cy="0"/>
          </a:xfrm>
          <a:prstGeom prst="line">
            <a:avLst/>
          </a:prstGeom>
          <a:ln w="19050">
            <a:solidFill>
              <a:schemeClr val="accent1"/>
            </a:solidFill>
            <a:prstDash val="solid"/>
          </a:ln>
        </p:spPr>
        <p:style>
          <a:lnRef idx="1">
            <a:schemeClr val="accent1"/>
          </a:lnRef>
          <a:fillRef idx="0">
            <a:schemeClr val="accent1"/>
          </a:fillRef>
          <a:effectRef idx="0">
            <a:schemeClr val="accent1"/>
          </a:effectRef>
          <a:fontRef idx="minor">
            <a:schemeClr val="tx1"/>
          </a:fontRef>
        </p:style>
      </p:cxnSp>
      <p:sp>
        <p:nvSpPr>
          <p:cNvPr id="7" name="Title Placeholder 1"/>
          <p:cNvSpPr>
            <a:spLocks noGrp="1"/>
          </p:cNvSpPr>
          <p:nvPr>
            <p:ph type="title"/>
          </p:nvPr>
        </p:nvSpPr>
        <p:spPr>
          <a:xfrm>
            <a:off x="226234" y="212889"/>
            <a:ext cx="11702530" cy="565012"/>
          </a:xfrm>
          <a:prstGeom prst="rect">
            <a:avLst/>
          </a:prstGeom>
          <a:noFill/>
        </p:spPr>
        <p:txBody>
          <a:bodyPr vert="horz" lIns="91440" tIns="45720" rIns="91440" bIns="45720" rtlCol="0" anchor="ctr">
            <a:noAutofit/>
          </a:bodyPr>
          <a:lstStyle>
            <a:lvl1pPr marL="0" indent="0" algn="l">
              <a:lnSpc>
                <a:spcPct val="100000"/>
              </a:lnSpc>
              <a:defRPr sz="2400" b="0">
                <a:solidFill>
                  <a:schemeClr val="accent1"/>
                </a:solidFill>
                <a:latin typeface="+mn-lt"/>
                <a:ea typeface="Tahoma" panose="020B0604030504040204" pitchFamily="34" charset="0"/>
                <a:cs typeface="Segoe UI" panose="020B0502040204020203" pitchFamily="34" charset="0"/>
              </a:defRPr>
            </a:lvl1pPr>
          </a:lstStyle>
          <a:p>
            <a:r>
              <a:rPr lang="ru-RU"/>
              <a:t>Образец заголовка</a:t>
            </a:r>
            <a:endParaRPr lang="en-US" dirty="0"/>
          </a:p>
        </p:txBody>
      </p:sp>
      <p:sp>
        <p:nvSpPr>
          <p:cNvPr id="12" name="Объект 2">
            <a:extLst>
              <a:ext uri="{FF2B5EF4-FFF2-40B4-BE49-F238E27FC236}">
                <a16:creationId xmlns:a16="http://schemas.microsoft.com/office/drawing/2014/main" id="{C33FD970-5571-46D1-A366-E8BF79461626}"/>
              </a:ext>
            </a:extLst>
          </p:cNvPr>
          <p:cNvSpPr>
            <a:spLocks noGrp="1"/>
          </p:cNvSpPr>
          <p:nvPr>
            <p:ph idx="10"/>
          </p:nvPr>
        </p:nvSpPr>
        <p:spPr>
          <a:xfrm>
            <a:off x="244286" y="5478597"/>
            <a:ext cx="11660092" cy="1000720"/>
          </a:xfrm>
          <a:prstGeom prst="rect">
            <a:avLst/>
          </a:prstGeom>
          <a:noFill/>
        </p:spPr>
        <p:txBody>
          <a:bodyPr wrap="square" rtlCol="0" anchor="ctr">
            <a:noAutofit/>
          </a:bodyPr>
          <a:lstStyle>
            <a:lvl1pPr marL="0" indent="0">
              <a:lnSpc>
                <a:spcPct val="100000"/>
              </a:lnSpc>
              <a:spcBef>
                <a:spcPts val="0"/>
              </a:spcBef>
              <a:buNone/>
              <a:defRPr lang="ru-RU" sz="1700" b="1" smtClean="0">
                <a:solidFill>
                  <a:schemeClr val="accent1"/>
                </a:solidFill>
                <a:latin typeface="+mj-lt"/>
                <a:cs typeface="Segoe UI" panose="020B0502040204020203" pitchFamily="34" charset="0"/>
              </a:defRPr>
            </a:lvl1pPr>
            <a:lvl2pPr marL="0" indent="0">
              <a:lnSpc>
                <a:spcPct val="100000"/>
              </a:lnSpc>
              <a:buNone/>
              <a:defRPr lang="ru-RU" sz="1108" b="1" smtClean="0">
                <a:solidFill>
                  <a:schemeClr val="tx1">
                    <a:lumMod val="75000"/>
                    <a:lumOff val="25000"/>
                  </a:schemeClr>
                </a:solidFill>
                <a:latin typeface="+mj-lt"/>
                <a:cs typeface="Segoe UI" panose="020B0502040204020203" pitchFamily="34" charset="0"/>
              </a:defRPr>
            </a:lvl2pPr>
            <a:lvl3pPr marL="144396" indent="0">
              <a:lnSpc>
                <a:spcPct val="100000"/>
              </a:lnSpc>
              <a:buNone/>
              <a:defRPr lang="ru-RU" sz="1108" b="1" smtClean="0">
                <a:solidFill>
                  <a:schemeClr val="tx1">
                    <a:lumMod val="75000"/>
                    <a:lumOff val="25000"/>
                  </a:schemeClr>
                </a:solidFill>
                <a:latin typeface="+mj-lt"/>
                <a:cs typeface="Segoe UI" panose="020B0502040204020203" pitchFamily="34" charset="0"/>
              </a:defRPr>
            </a:lvl3pPr>
            <a:lvl4pPr marL="330890" indent="0">
              <a:lnSpc>
                <a:spcPct val="100000"/>
              </a:lnSpc>
              <a:buNone/>
              <a:defRPr lang="ru-RU" sz="1108" b="1" smtClean="0">
                <a:solidFill>
                  <a:schemeClr val="tx1">
                    <a:lumMod val="75000"/>
                    <a:lumOff val="25000"/>
                  </a:schemeClr>
                </a:solidFill>
                <a:latin typeface="+mj-lt"/>
                <a:cs typeface="Segoe UI" panose="020B0502040204020203" pitchFamily="34" charset="0"/>
              </a:defRPr>
            </a:lvl4pPr>
            <a:lvl5pPr marL="517383" indent="0">
              <a:lnSpc>
                <a:spcPct val="100000"/>
              </a:lnSpc>
              <a:buNone/>
              <a:defRPr lang="ru-RU" sz="1108" b="1">
                <a:solidFill>
                  <a:schemeClr val="tx1">
                    <a:lumMod val="75000"/>
                    <a:lumOff val="25000"/>
                  </a:schemeClr>
                </a:solidFill>
                <a:latin typeface="+mj-lt"/>
                <a:cs typeface="Segoe UI" panose="020B0502040204020203" pitchFamily="34" charset="0"/>
              </a:defRPr>
            </a:lvl5pPr>
          </a:lstStyle>
          <a:p>
            <a:pPr lvl="0"/>
            <a:r>
              <a:rPr lang="ru-RU"/>
              <a:t>Образец текста</a:t>
            </a:r>
          </a:p>
        </p:txBody>
      </p:sp>
      <p:sp>
        <p:nvSpPr>
          <p:cNvPr id="18" name="Объект 2">
            <a:extLst>
              <a:ext uri="{FF2B5EF4-FFF2-40B4-BE49-F238E27FC236}">
                <a16:creationId xmlns:a16="http://schemas.microsoft.com/office/drawing/2014/main" id="{B53733B7-13FF-4846-8C3F-EA867365BEC5}"/>
              </a:ext>
            </a:extLst>
          </p:cNvPr>
          <p:cNvSpPr>
            <a:spLocks noGrp="1"/>
          </p:cNvSpPr>
          <p:nvPr>
            <p:ph idx="11"/>
          </p:nvPr>
        </p:nvSpPr>
        <p:spPr>
          <a:xfrm>
            <a:off x="25874" y="5085045"/>
            <a:ext cx="12013726" cy="261610"/>
          </a:xfrm>
          <a:prstGeom prst="rect">
            <a:avLst/>
          </a:prstGeom>
          <a:noFill/>
        </p:spPr>
        <p:txBody>
          <a:bodyPr wrap="square" rtlCol="0" anchor="ctr">
            <a:spAutoFit/>
          </a:bodyPr>
          <a:lstStyle>
            <a:lvl1pPr marL="0" indent="0" defTabSz="372986">
              <a:lnSpc>
                <a:spcPct val="100000"/>
              </a:lnSpc>
              <a:spcBef>
                <a:spcPts val="0"/>
              </a:spcBef>
              <a:buClr>
                <a:schemeClr val="accent1"/>
              </a:buClr>
              <a:buFont typeface="Wingdings" panose="05000000000000000000" pitchFamily="2" charset="2"/>
              <a:buNone/>
              <a:defRPr lang="ru-RU" sz="1100" b="0" i="1" smtClean="0">
                <a:solidFill>
                  <a:schemeClr val="tx1">
                    <a:lumMod val="50000"/>
                    <a:lumOff val="50000"/>
                  </a:schemeClr>
                </a:solidFill>
                <a:latin typeface="+mn-lt"/>
                <a:cs typeface="Segoe UI" panose="020B0502040204020203" pitchFamily="34" charset="0"/>
              </a:defRPr>
            </a:lvl1pPr>
            <a:lvl2pPr marL="0" indent="0">
              <a:lnSpc>
                <a:spcPct val="100000"/>
              </a:lnSpc>
              <a:buClr>
                <a:schemeClr val="accent1"/>
              </a:buClr>
              <a:buFont typeface="Wingdings" panose="05000000000000000000" pitchFamily="2" charset="2"/>
              <a:buNone/>
              <a:defRPr lang="ru-RU" sz="1400" b="0" smtClean="0">
                <a:solidFill>
                  <a:schemeClr val="tx1">
                    <a:lumMod val="65000"/>
                    <a:lumOff val="35000"/>
                  </a:schemeClr>
                </a:solidFill>
                <a:latin typeface="+mj-lt"/>
                <a:cs typeface="Segoe UI" panose="020B0502040204020203" pitchFamily="34" charset="0"/>
              </a:defRPr>
            </a:lvl2pPr>
            <a:lvl3pPr marL="0" indent="0">
              <a:lnSpc>
                <a:spcPct val="100000"/>
              </a:lnSpc>
              <a:buClr>
                <a:schemeClr val="accent1"/>
              </a:buClr>
              <a:buFont typeface="Wingdings" panose="05000000000000000000" pitchFamily="2" charset="2"/>
              <a:buNone/>
              <a:defRPr lang="ru-RU" sz="1200" b="0" smtClean="0">
                <a:solidFill>
                  <a:schemeClr val="tx1">
                    <a:lumMod val="65000"/>
                    <a:lumOff val="35000"/>
                  </a:schemeClr>
                </a:solidFill>
                <a:latin typeface="+mj-lt"/>
                <a:cs typeface="Segoe UI" panose="020B0502040204020203" pitchFamily="34" charset="0"/>
              </a:defRPr>
            </a:lvl3pPr>
            <a:lvl4pPr marL="197825" indent="-197825">
              <a:lnSpc>
                <a:spcPct val="100000"/>
              </a:lnSpc>
              <a:buClr>
                <a:schemeClr val="accent1"/>
              </a:buClr>
              <a:buFont typeface="Wingdings" panose="05000000000000000000" pitchFamily="2" charset="2"/>
              <a:buChar char="§"/>
              <a:defRPr lang="ru-RU" sz="1108" b="0" smtClean="0">
                <a:solidFill>
                  <a:schemeClr val="tx1">
                    <a:lumMod val="75000"/>
                    <a:lumOff val="25000"/>
                  </a:schemeClr>
                </a:solidFill>
                <a:latin typeface="+mj-lt"/>
                <a:cs typeface="Segoe UI" panose="020B0502040204020203" pitchFamily="34" charset="0"/>
              </a:defRPr>
            </a:lvl4pPr>
            <a:lvl5pPr marL="197825" indent="-197825">
              <a:lnSpc>
                <a:spcPct val="100000"/>
              </a:lnSpc>
              <a:buClr>
                <a:schemeClr val="accent1"/>
              </a:buClr>
              <a:buFont typeface="Wingdings" panose="05000000000000000000" pitchFamily="2" charset="2"/>
              <a:buChar char="§"/>
              <a:defRPr lang="ru-RU" sz="1108" b="0">
                <a:solidFill>
                  <a:schemeClr val="tx1">
                    <a:lumMod val="75000"/>
                    <a:lumOff val="25000"/>
                  </a:schemeClr>
                </a:solidFill>
                <a:latin typeface="+mj-lt"/>
                <a:cs typeface="Segoe UI" panose="020B0502040204020203" pitchFamily="34" charset="0"/>
              </a:defRPr>
            </a:lvl5pPr>
          </a:lstStyle>
          <a:p>
            <a:pPr lvl="0"/>
            <a:r>
              <a:rPr lang="ru-RU"/>
              <a:t>Образец текста</a:t>
            </a:r>
          </a:p>
        </p:txBody>
      </p:sp>
      <p:sp>
        <p:nvSpPr>
          <p:cNvPr id="13" name="Номер слайда 5">
            <a:extLst>
              <a:ext uri="{FF2B5EF4-FFF2-40B4-BE49-F238E27FC236}">
                <a16:creationId xmlns:a16="http://schemas.microsoft.com/office/drawing/2014/main" id="{C48E7AB1-16CC-4D8A-9A9A-E0C0EB68F61C}"/>
              </a:ext>
            </a:extLst>
          </p:cNvPr>
          <p:cNvSpPr>
            <a:spLocks noGrp="1"/>
          </p:cNvSpPr>
          <p:nvPr>
            <p:ph type="sldNum" sz="quarter" idx="12"/>
          </p:nvPr>
        </p:nvSpPr>
        <p:spPr>
          <a:xfrm>
            <a:off x="11633200" y="6600825"/>
            <a:ext cx="504825" cy="233363"/>
          </a:xfrm>
          <a:prstGeom prst="rect">
            <a:avLst/>
          </a:prstGeom>
        </p:spPr>
        <p:txBody>
          <a:bodyPr vert="horz" lIns="91440" tIns="45720" rIns="91440" bIns="45720" rtlCol="0" anchor="ctr"/>
          <a:lstStyle>
            <a:lvl1pPr algn="r" defTabSz="372986" eaLnBrk="1" fontAlgn="auto" hangingPunct="1">
              <a:spcBef>
                <a:spcPts val="0"/>
              </a:spcBef>
              <a:spcAft>
                <a:spcPts val="0"/>
              </a:spcAft>
              <a:defRPr sz="1100">
                <a:solidFill>
                  <a:schemeClr val="accent1"/>
                </a:solidFill>
                <a:latin typeface="+mn-lt"/>
              </a:defRPr>
            </a:lvl1pPr>
          </a:lstStyle>
          <a:p>
            <a:pPr>
              <a:defRPr/>
            </a:pPr>
            <a:fld id="{975FE499-21D4-4014-9E62-707B48F09030}" type="slidenum">
              <a:rPr lang="en-GB"/>
              <a:pPr>
                <a:defRPr/>
              </a:pPr>
              <a:t>‹#›</a:t>
            </a:fld>
            <a:endParaRPr lang="en-GB" dirty="0"/>
          </a:p>
        </p:txBody>
      </p:sp>
      <p:sp>
        <p:nvSpPr>
          <p:cNvPr id="15" name="Title Placeholder 1">
            <a:extLst>
              <a:ext uri="{FF2B5EF4-FFF2-40B4-BE49-F238E27FC236}">
                <a16:creationId xmlns:a16="http://schemas.microsoft.com/office/drawing/2014/main" id="{2B8D9500-3F7D-423B-96F2-7C0594184FA2}"/>
              </a:ext>
            </a:extLst>
          </p:cNvPr>
          <p:cNvSpPr txBox="1">
            <a:spLocks/>
          </p:cNvSpPr>
          <p:nvPr userDrawn="1"/>
        </p:nvSpPr>
        <p:spPr>
          <a:xfrm>
            <a:off x="7897091" y="6623050"/>
            <a:ext cx="3736110" cy="193675"/>
          </a:xfrm>
          <a:prstGeom prst="rect">
            <a:avLst/>
          </a:prstGeom>
          <a:noFill/>
        </p:spPr>
        <p:txBody>
          <a:bodyPr anchor="ctr"/>
          <a:lstStyle>
            <a:lvl1pPr marL="90488" indent="0" algn="l" defTabSz="914361" rtl="0" eaLnBrk="1" latinLnBrk="0" hangingPunct="1">
              <a:lnSpc>
                <a:spcPct val="90000"/>
              </a:lnSpc>
              <a:spcBef>
                <a:spcPct val="0"/>
              </a:spcBef>
              <a:buNone/>
              <a:defRPr sz="2000" b="1" kern="1200">
                <a:solidFill>
                  <a:schemeClr val="tx1">
                    <a:lumMod val="65000"/>
                    <a:lumOff val="35000"/>
                  </a:schemeClr>
                </a:solidFill>
                <a:latin typeface="+mj-lt"/>
                <a:ea typeface="Tahoma" panose="020B0604030504040204" pitchFamily="34" charset="0"/>
                <a:cs typeface="Segoe UI" panose="020B0502040204020203" pitchFamily="34" charset="0"/>
              </a:defRPr>
            </a:lvl1pPr>
          </a:lstStyle>
          <a:p>
            <a:pPr marL="177800" indent="-177800" fontAlgn="auto">
              <a:spcAft>
                <a:spcPts val="0"/>
              </a:spcAft>
              <a:buFont typeface="Segoe UI" panose="020B0502040204020203" pitchFamily="34" charset="0"/>
              <a:buChar char="©"/>
              <a:defRPr/>
            </a:pPr>
            <a:r>
              <a:rPr lang="en-US" sz="1050" b="0" dirty="0" err="1">
                <a:solidFill>
                  <a:schemeClr val="accent1"/>
                </a:solidFill>
                <a:latin typeface="+mn-lt"/>
              </a:rPr>
              <a:t>Qazaq</a:t>
            </a:r>
            <a:r>
              <a:rPr lang="en-US" sz="1050" b="0" dirty="0">
                <a:solidFill>
                  <a:schemeClr val="accent1"/>
                </a:solidFill>
                <a:latin typeface="+mn-lt"/>
              </a:rPr>
              <a:t> Green RES</a:t>
            </a:r>
            <a:r>
              <a:rPr lang="en-US" sz="1050" b="0" baseline="0" dirty="0">
                <a:solidFill>
                  <a:schemeClr val="accent1"/>
                </a:solidFill>
                <a:latin typeface="+mn-lt"/>
              </a:rPr>
              <a:t> Association</a:t>
            </a:r>
            <a:endParaRPr lang="en-US" sz="1050" b="0" dirty="0">
              <a:solidFill>
                <a:schemeClr val="accent1"/>
              </a:solidFill>
              <a:latin typeface="+mn-lt"/>
            </a:endParaRPr>
          </a:p>
        </p:txBody>
      </p:sp>
    </p:spTree>
    <p:extLst>
      <p:ext uri="{BB962C8B-B14F-4D97-AF65-F5344CB8AC3E}">
        <p14:creationId xmlns:p14="http://schemas.microsoft.com/office/powerpoint/2010/main" val="1711827438"/>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вывод справа ">
    <p:spTree>
      <p:nvGrpSpPr>
        <p:cNvPr id="1" name=""/>
        <p:cNvGrpSpPr/>
        <p:nvPr/>
      </p:nvGrpSpPr>
      <p:grpSpPr>
        <a:xfrm>
          <a:off x="0" y="0"/>
          <a:ext cx="0" cy="0"/>
          <a:chOff x="0" y="0"/>
          <a:chExt cx="0" cy="0"/>
        </a:xfrm>
      </p:grpSpPr>
      <p:graphicFrame>
        <p:nvGraphicFramePr>
          <p:cNvPr id="5" name="Объект 71" hidden="1"/>
          <p:cNvGraphicFramePr>
            <a:graphicFrameLocks noChangeAspect="1"/>
          </p:cNvGraphicFramePr>
          <p:nvPr>
            <p:custDataLst>
              <p:tags r:id="rId1"/>
            </p:custDataLst>
          </p:nvPr>
        </p:nvGraphicFramePr>
        <p:xfrm>
          <a:off x="1588" y="1588"/>
          <a:ext cx="0" cy="0"/>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5" name="Объект 7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72" hidden="1"/>
          <p:cNvGraphicFramePr>
            <a:graphicFrameLocks noChangeAspect="1"/>
          </p:cNvGraphicFramePr>
          <p:nvPr>
            <p:custDataLst>
              <p:tags r:id="rId2"/>
            </p:custDataLst>
          </p:nvPr>
        </p:nvGraphicFramePr>
        <p:xfrm>
          <a:off x="1588" y="1588"/>
          <a:ext cx="0" cy="0"/>
        </p:xfrm>
        <a:graphic>
          <a:graphicData uri="http://schemas.openxmlformats.org/presentationml/2006/ole">
            <mc:AlternateContent xmlns:mc="http://schemas.openxmlformats.org/markup-compatibility/2006">
              <mc:Choice xmlns:v="urn:schemas-microsoft-com:vml" Requires="v">
                <p:oleObj name="think-cell Slide" r:id="rId6" imgW="360" imgH="360" progId="TCLayout.ActiveDocument.1">
                  <p:embed/>
                </p:oleObj>
              </mc:Choice>
              <mc:Fallback>
                <p:oleObj name="think-cell Slide" r:id="rId6" imgW="360" imgH="360" progId="TCLayout.ActiveDocument.1">
                  <p:embed/>
                  <p:pic>
                    <p:nvPicPr>
                      <p:cNvPr id="6" name="Объект 7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0" name="Прямая соединительная линия 9">
            <a:extLst>
              <a:ext uri="{FF2B5EF4-FFF2-40B4-BE49-F238E27FC236}">
                <a16:creationId xmlns:a16="http://schemas.microsoft.com/office/drawing/2014/main" id="{21580C86-7E53-4A12-BD08-841090B0E3C1}"/>
              </a:ext>
            </a:extLst>
          </p:cNvPr>
          <p:cNvCxnSpPr/>
          <p:nvPr/>
        </p:nvCxnSpPr>
        <p:spPr>
          <a:xfrm>
            <a:off x="0" y="6569075"/>
            <a:ext cx="12198350" cy="0"/>
          </a:xfrm>
          <a:prstGeom prst="line">
            <a:avLst/>
          </a:prstGeom>
          <a:ln w="19050">
            <a:solidFill>
              <a:schemeClr val="accent1"/>
            </a:solidFill>
            <a:prstDash val="solid"/>
          </a:ln>
        </p:spPr>
        <p:style>
          <a:lnRef idx="1">
            <a:schemeClr val="accent1"/>
          </a:lnRef>
          <a:fillRef idx="0">
            <a:schemeClr val="accent1"/>
          </a:fillRef>
          <a:effectRef idx="0">
            <a:schemeClr val="accent1"/>
          </a:effectRef>
          <a:fontRef idx="minor">
            <a:schemeClr val="tx1"/>
          </a:fontRef>
        </p:style>
      </p:cxnSp>
      <p:sp>
        <p:nvSpPr>
          <p:cNvPr id="7" name="Title Placeholder 1"/>
          <p:cNvSpPr>
            <a:spLocks noGrp="1"/>
          </p:cNvSpPr>
          <p:nvPr>
            <p:ph type="title"/>
          </p:nvPr>
        </p:nvSpPr>
        <p:spPr>
          <a:xfrm>
            <a:off x="226234" y="212889"/>
            <a:ext cx="11702530" cy="565012"/>
          </a:xfrm>
          <a:prstGeom prst="rect">
            <a:avLst/>
          </a:prstGeom>
          <a:noFill/>
        </p:spPr>
        <p:txBody>
          <a:bodyPr vert="horz" lIns="91440" tIns="45720" rIns="91440" bIns="45720" rtlCol="0" anchor="ctr">
            <a:noAutofit/>
          </a:bodyPr>
          <a:lstStyle>
            <a:lvl1pPr marL="0" indent="0" algn="l">
              <a:lnSpc>
                <a:spcPct val="100000"/>
              </a:lnSpc>
              <a:defRPr sz="2400" b="0">
                <a:solidFill>
                  <a:schemeClr val="accent1"/>
                </a:solidFill>
                <a:latin typeface="+mn-lt"/>
                <a:ea typeface="Tahoma" panose="020B0604030504040204" pitchFamily="34" charset="0"/>
                <a:cs typeface="Segoe UI" panose="020B0502040204020203" pitchFamily="34" charset="0"/>
              </a:defRPr>
            </a:lvl1pPr>
          </a:lstStyle>
          <a:p>
            <a:r>
              <a:rPr lang="ru-RU"/>
              <a:t>Образец заголовка</a:t>
            </a:r>
            <a:endParaRPr lang="en-US" dirty="0"/>
          </a:p>
        </p:txBody>
      </p:sp>
      <p:sp>
        <p:nvSpPr>
          <p:cNvPr id="12" name="Объект 2">
            <a:extLst>
              <a:ext uri="{FF2B5EF4-FFF2-40B4-BE49-F238E27FC236}">
                <a16:creationId xmlns:a16="http://schemas.microsoft.com/office/drawing/2014/main" id="{F822D7FF-FD66-4F7E-AF0E-25C8ACD6C44E}"/>
              </a:ext>
            </a:extLst>
          </p:cNvPr>
          <p:cNvSpPr>
            <a:spLocks noGrp="1"/>
          </p:cNvSpPr>
          <p:nvPr>
            <p:ph idx="11"/>
          </p:nvPr>
        </p:nvSpPr>
        <p:spPr>
          <a:xfrm>
            <a:off x="27824" y="6269804"/>
            <a:ext cx="11803814" cy="261610"/>
          </a:xfrm>
          <a:prstGeom prst="rect">
            <a:avLst/>
          </a:prstGeom>
          <a:noFill/>
        </p:spPr>
        <p:txBody>
          <a:bodyPr wrap="square" rtlCol="0" anchor="ctr">
            <a:spAutoFit/>
          </a:bodyPr>
          <a:lstStyle>
            <a:lvl1pPr marL="0" indent="0">
              <a:lnSpc>
                <a:spcPct val="100000"/>
              </a:lnSpc>
              <a:spcBef>
                <a:spcPts val="0"/>
              </a:spcBef>
              <a:buClr>
                <a:schemeClr val="accent1"/>
              </a:buClr>
              <a:buFont typeface="Wingdings" panose="05000000000000000000" pitchFamily="2" charset="2"/>
              <a:buNone/>
              <a:defRPr lang="ru-RU" sz="1100" b="0" i="1" smtClean="0">
                <a:solidFill>
                  <a:schemeClr val="tx1">
                    <a:lumMod val="50000"/>
                    <a:lumOff val="50000"/>
                  </a:schemeClr>
                </a:solidFill>
                <a:latin typeface="+mn-lt"/>
                <a:cs typeface="Segoe UI" panose="020B0502040204020203" pitchFamily="34" charset="0"/>
              </a:defRPr>
            </a:lvl1pPr>
            <a:lvl2pPr marL="0" indent="0">
              <a:lnSpc>
                <a:spcPct val="100000"/>
              </a:lnSpc>
              <a:buClr>
                <a:schemeClr val="accent1"/>
              </a:buClr>
              <a:buFont typeface="Wingdings" panose="05000000000000000000" pitchFamily="2" charset="2"/>
              <a:buNone/>
              <a:defRPr lang="ru-RU" sz="1400" b="0" smtClean="0">
                <a:solidFill>
                  <a:schemeClr val="tx1">
                    <a:lumMod val="65000"/>
                    <a:lumOff val="35000"/>
                  </a:schemeClr>
                </a:solidFill>
                <a:latin typeface="+mj-lt"/>
                <a:cs typeface="Segoe UI" panose="020B0502040204020203" pitchFamily="34" charset="0"/>
              </a:defRPr>
            </a:lvl2pPr>
            <a:lvl3pPr marL="0" indent="0">
              <a:lnSpc>
                <a:spcPct val="100000"/>
              </a:lnSpc>
              <a:buClr>
                <a:schemeClr val="accent1"/>
              </a:buClr>
              <a:buFont typeface="Wingdings" panose="05000000000000000000" pitchFamily="2" charset="2"/>
              <a:buNone/>
              <a:defRPr lang="ru-RU" sz="1200" b="0" smtClean="0">
                <a:solidFill>
                  <a:schemeClr val="tx1">
                    <a:lumMod val="65000"/>
                    <a:lumOff val="35000"/>
                  </a:schemeClr>
                </a:solidFill>
                <a:latin typeface="+mj-lt"/>
                <a:cs typeface="Segoe UI" panose="020B0502040204020203" pitchFamily="34" charset="0"/>
              </a:defRPr>
            </a:lvl3pPr>
            <a:lvl4pPr marL="197825" indent="-197825">
              <a:lnSpc>
                <a:spcPct val="100000"/>
              </a:lnSpc>
              <a:buClr>
                <a:schemeClr val="accent1"/>
              </a:buClr>
              <a:buFont typeface="Wingdings" panose="05000000000000000000" pitchFamily="2" charset="2"/>
              <a:buChar char="§"/>
              <a:defRPr lang="ru-RU" sz="1108" b="0" smtClean="0">
                <a:solidFill>
                  <a:schemeClr val="tx1">
                    <a:lumMod val="75000"/>
                    <a:lumOff val="25000"/>
                  </a:schemeClr>
                </a:solidFill>
                <a:latin typeface="+mj-lt"/>
                <a:cs typeface="Segoe UI" panose="020B0502040204020203" pitchFamily="34" charset="0"/>
              </a:defRPr>
            </a:lvl4pPr>
            <a:lvl5pPr marL="197825" indent="-197825">
              <a:lnSpc>
                <a:spcPct val="100000"/>
              </a:lnSpc>
              <a:buClr>
                <a:schemeClr val="accent1"/>
              </a:buClr>
              <a:buFont typeface="Wingdings" panose="05000000000000000000" pitchFamily="2" charset="2"/>
              <a:buChar char="§"/>
              <a:defRPr lang="ru-RU" sz="1108" b="0">
                <a:solidFill>
                  <a:schemeClr val="tx1">
                    <a:lumMod val="75000"/>
                    <a:lumOff val="25000"/>
                  </a:schemeClr>
                </a:solidFill>
                <a:latin typeface="+mj-lt"/>
                <a:cs typeface="Segoe UI" panose="020B0502040204020203" pitchFamily="34" charset="0"/>
              </a:defRPr>
            </a:lvl5pPr>
          </a:lstStyle>
          <a:p>
            <a:pPr lvl="0"/>
            <a:r>
              <a:rPr lang="ru-RU"/>
              <a:t>Образец текста</a:t>
            </a:r>
          </a:p>
        </p:txBody>
      </p:sp>
      <p:sp>
        <p:nvSpPr>
          <p:cNvPr id="13" name="Объект 2">
            <a:extLst>
              <a:ext uri="{FF2B5EF4-FFF2-40B4-BE49-F238E27FC236}">
                <a16:creationId xmlns:a16="http://schemas.microsoft.com/office/drawing/2014/main" id="{5647221B-A6CB-4725-BFCF-2852A728E333}"/>
              </a:ext>
            </a:extLst>
          </p:cNvPr>
          <p:cNvSpPr>
            <a:spLocks noGrp="1"/>
          </p:cNvSpPr>
          <p:nvPr>
            <p:ph idx="10"/>
          </p:nvPr>
        </p:nvSpPr>
        <p:spPr>
          <a:xfrm>
            <a:off x="8950037" y="1190626"/>
            <a:ext cx="2881602" cy="5064701"/>
          </a:xfrm>
          <a:prstGeom prst="rect">
            <a:avLst/>
          </a:prstGeom>
          <a:ln w="12700"/>
        </p:spPr>
        <p:style>
          <a:lnRef idx="1">
            <a:schemeClr val="accent1"/>
          </a:lnRef>
          <a:fillRef idx="0">
            <a:schemeClr val="accent1"/>
          </a:fillRef>
          <a:effectRef idx="0">
            <a:schemeClr val="accent1"/>
          </a:effectRef>
          <a:fontRef idx="minor">
            <a:schemeClr val="tx1"/>
          </a:fontRef>
        </p:style>
        <p:txBody>
          <a:bodyPr wrap="square" rtlCol="0" anchor="ctr">
            <a:noAutofit/>
          </a:bodyPr>
          <a:lstStyle>
            <a:lvl1pPr marL="285750" indent="-285750" defTabSz="354013">
              <a:lnSpc>
                <a:spcPct val="100000"/>
              </a:lnSpc>
              <a:buClr>
                <a:schemeClr val="accent1"/>
              </a:buClr>
              <a:buSzPct val="130000"/>
              <a:buFont typeface="Segoe UI Semibold" panose="020B0702040204020203" pitchFamily="34" charset="0"/>
              <a:buChar char="›"/>
              <a:defRPr lang="ru-RU" sz="1500" b="0" smtClean="0">
                <a:solidFill>
                  <a:schemeClr val="tx1">
                    <a:lumMod val="65000"/>
                    <a:lumOff val="35000"/>
                  </a:schemeClr>
                </a:solidFill>
                <a:latin typeface="+mn-lt"/>
                <a:cs typeface="Segoe UI" panose="020B0502040204020203" pitchFamily="34" charset="0"/>
              </a:defRPr>
            </a:lvl1pPr>
            <a:lvl2pPr marL="0" indent="0">
              <a:lnSpc>
                <a:spcPct val="100000"/>
              </a:lnSpc>
              <a:buNone/>
              <a:defRPr lang="ru-RU" sz="1108" b="1" smtClean="0">
                <a:solidFill>
                  <a:schemeClr val="tx1">
                    <a:lumMod val="75000"/>
                    <a:lumOff val="25000"/>
                  </a:schemeClr>
                </a:solidFill>
                <a:latin typeface="+mj-lt"/>
                <a:cs typeface="Segoe UI" panose="020B0502040204020203" pitchFamily="34" charset="0"/>
              </a:defRPr>
            </a:lvl2pPr>
            <a:lvl3pPr marL="144396" indent="0">
              <a:lnSpc>
                <a:spcPct val="100000"/>
              </a:lnSpc>
              <a:buNone/>
              <a:defRPr lang="ru-RU" sz="1108" b="1" smtClean="0">
                <a:solidFill>
                  <a:schemeClr val="tx1">
                    <a:lumMod val="75000"/>
                    <a:lumOff val="25000"/>
                  </a:schemeClr>
                </a:solidFill>
                <a:latin typeface="+mj-lt"/>
                <a:cs typeface="Segoe UI" panose="020B0502040204020203" pitchFamily="34" charset="0"/>
              </a:defRPr>
            </a:lvl3pPr>
            <a:lvl4pPr marL="330890" indent="0">
              <a:lnSpc>
                <a:spcPct val="100000"/>
              </a:lnSpc>
              <a:buNone/>
              <a:defRPr lang="ru-RU" sz="1108" b="1" smtClean="0">
                <a:solidFill>
                  <a:schemeClr val="tx1">
                    <a:lumMod val="75000"/>
                    <a:lumOff val="25000"/>
                  </a:schemeClr>
                </a:solidFill>
                <a:latin typeface="+mj-lt"/>
                <a:cs typeface="Segoe UI" panose="020B0502040204020203" pitchFamily="34" charset="0"/>
              </a:defRPr>
            </a:lvl4pPr>
            <a:lvl5pPr marL="517383" indent="0">
              <a:lnSpc>
                <a:spcPct val="100000"/>
              </a:lnSpc>
              <a:buNone/>
              <a:defRPr lang="ru-RU" sz="1108" b="1">
                <a:solidFill>
                  <a:schemeClr val="tx1">
                    <a:lumMod val="75000"/>
                    <a:lumOff val="25000"/>
                  </a:schemeClr>
                </a:solidFill>
                <a:latin typeface="+mj-lt"/>
                <a:cs typeface="Segoe UI" panose="020B0502040204020203" pitchFamily="34" charset="0"/>
              </a:defRPr>
            </a:lvl5pPr>
          </a:lstStyle>
          <a:p>
            <a:pPr lvl="0"/>
            <a:r>
              <a:rPr lang="ru-RU"/>
              <a:t>Образец текста</a:t>
            </a:r>
          </a:p>
        </p:txBody>
      </p:sp>
      <p:sp>
        <p:nvSpPr>
          <p:cNvPr id="11" name="Номер слайда 5">
            <a:extLst>
              <a:ext uri="{FF2B5EF4-FFF2-40B4-BE49-F238E27FC236}">
                <a16:creationId xmlns:a16="http://schemas.microsoft.com/office/drawing/2014/main" id="{C7BF3D39-2DD0-445F-A357-4A6009AE3430}"/>
              </a:ext>
            </a:extLst>
          </p:cNvPr>
          <p:cNvSpPr>
            <a:spLocks noGrp="1"/>
          </p:cNvSpPr>
          <p:nvPr>
            <p:ph type="sldNum" sz="quarter" idx="12"/>
          </p:nvPr>
        </p:nvSpPr>
        <p:spPr>
          <a:xfrm>
            <a:off x="11633200" y="6600825"/>
            <a:ext cx="504825" cy="233363"/>
          </a:xfrm>
          <a:prstGeom prst="rect">
            <a:avLst/>
          </a:prstGeom>
        </p:spPr>
        <p:txBody>
          <a:bodyPr vert="horz" lIns="91440" tIns="45720" rIns="91440" bIns="45720" rtlCol="0" anchor="ctr"/>
          <a:lstStyle>
            <a:lvl1pPr algn="r" defTabSz="372986" eaLnBrk="1" fontAlgn="auto" hangingPunct="1">
              <a:spcBef>
                <a:spcPts val="0"/>
              </a:spcBef>
              <a:spcAft>
                <a:spcPts val="0"/>
              </a:spcAft>
              <a:defRPr sz="1100">
                <a:solidFill>
                  <a:schemeClr val="accent1"/>
                </a:solidFill>
                <a:latin typeface="+mn-lt"/>
              </a:defRPr>
            </a:lvl1pPr>
          </a:lstStyle>
          <a:p>
            <a:pPr>
              <a:defRPr/>
            </a:pPr>
            <a:fld id="{5B9018F8-E3D8-431F-A32C-E5041876567D}" type="slidenum">
              <a:rPr lang="en-GB"/>
              <a:pPr>
                <a:defRPr/>
              </a:pPr>
              <a:t>‹#›</a:t>
            </a:fld>
            <a:endParaRPr lang="en-GB" dirty="0"/>
          </a:p>
        </p:txBody>
      </p:sp>
      <p:sp>
        <p:nvSpPr>
          <p:cNvPr id="15" name="Title Placeholder 1">
            <a:extLst>
              <a:ext uri="{FF2B5EF4-FFF2-40B4-BE49-F238E27FC236}">
                <a16:creationId xmlns:a16="http://schemas.microsoft.com/office/drawing/2014/main" id="{2B8D9500-3F7D-423B-96F2-7C0594184FA2}"/>
              </a:ext>
            </a:extLst>
          </p:cNvPr>
          <p:cNvSpPr txBox="1">
            <a:spLocks/>
          </p:cNvSpPr>
          <p:nvPr userDrawn="1"/>
        </p:nvSpPr>
        <p:spPr>
          <a:xfrm>
            <a:off x="7897091" y="6623050"/>
            <a:ext cx="3736110" cy="193675"/>
          </a:xfrm>
          <a:prstGeom prst="rect">
            <a:avLst/>
          </a:prstGeom>
          <a:noFill/>
        </p:spPr>
        <p:txBody>
          <a:bodyPr anchor="ctr"/>
          <a:lstStyle>
            <a:lvl1pPr marL="90488" indent="0" algn="l" defTabSz="914361" rtl="0" eaLnBrk="1" latinLnBrk="0" hangingPunct="1">
              <a:lnSpc>
                <a:spcPct val="90000"/>
              </a:lnSpc>
              <a:spcBef>
                <a:spcPct val="0"/>
              </a:spcBef>
              <a:buNone/>
              <a:defRPr sz="2000" b="1" kern="1200">
                <a:solidFill>
                  <a:schemeClr val="tx1">
                    <a:lumMod val="65000"/>
                    <a:lumOff val="35000"/>
                  </a:schemeClr>
                </a:solidFill>
                <a:latin typeface="+mj-lt"/>
                <a:ea typeface="Tahoma" panose="020B0604030504040204" pitchFamily="34" charset="0"/>
                <a:cs typeface="Segoe UI" panose="020B0502040204020203" pitchFamily="34" charset="0"/>
              </a:defRPr>
            </a:lvl1pPr>
          </a:lstStyle>
          <a:p>
            <a:pPr marL="177800" indent="-177800" fontAlgn="auto">
              <a:spcAft>
                <a:spcPts val="0"/>
              </a:spcAft>
              <a:buFont typeface="Segoe UI" panose="020B0502040204020203" pitchFamily="34" charset="0"/>
              <a:buChar char="©"/>
              <a:defRPr/>
            </a:pPr>
            <a:r>
              <a:rPr lang="en-US" sz="1050" b="0" dirty="0" err="1">
                <a:solidFill>
                  <a:schemeClr val="accent1"/>
                </a:solidFill>
                <a:latin typeface="+mn-lt"/>
              </a:rPr>
              <a:t>Qazaq</a:t>
            </a:r>
            <a:r>
              <a:rPr lang="en-US" sz="1050" b="0" dirty="0">
                <a:solidFill>
                  <a:schemeClr val="accent1"/>
                </a:solidFill>
                <a:latin typeface="+mn-lt"/>
              </a:rPr>
              <a:t> Green RES Association</a:t>
            </a:r>
          </a:p>
        </p:txBody>
      </p:sp>
    </p:spTree>
    <p:extLst>
      <p:ext uri="{BB962C8B-B14F-4D97-AF65-F5344CB8AC3E}">
        <p14:creationId xmlns:p14="http://schemas.microsoft.com/office/powerpoint/2010/main" val="2670265280"/>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Вывод 1 строка + вывод справа">
    <p:spTree>
      <p:nvGrpSpPr>
        <p:cNvPr id="1" name=""/>
        <p:cNvGrpSpPr/>
        <p:nvPr/>
      </p:nvGrpSpPr>
      <p:grpSpPr>
        <a:xfrm>
          <a:off x="0" y="0"/>
          <a:ext cx="0" cy="0"/>
          <a:chOff x="0" y="0"/>
          <a:chExt cx="0" cy="0"/>
        </a:xfrm>
      </p:grpSpPr>
      <p:graphicFrame>
        <p:nvGraphicFramePr>
          <p:cNvPr id="6" name="Объект 71" hidden="1"/>
          <p:cNvGraphicFramePr>
            <a:graphicFrameLocks noChangeAspect="1"/>
          </p:cNvGraphicFramePr>
          <p:nvPr>
            <p:custDataLst>
              <p:tags r:id="rId1"/>
            </p:custDataLst>
          </p:nvPr>
        </p:nvGraphicFramePr>
        <p:xfrm>
          <a:off x="1588" y="1588"/>
          <a:ext cx="0" cy="0"/>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6" name="Объект 71"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2" hidden="1"/>
          <p:cNvGraphicFramePr>
            <a:graphicFrameLocks noChangeAspect="1"/>
          </p:cNvGraphicFramePr>
          <p:nvPr>
            <p:custDataLst>
              <p:tags r:id="rId2"/>
            </p:custDataLst>
          </p:nvPr>
        </p:nvGraphicFramePr>
        <p:xfrm>
          <a:off x="1588" y="1588"/>
          <a:ext cx="0" cy="0"/>
        </p:xfrm>
        <a:graphic>
          <a:graphicData uri="http://schemas.openxmlformats.org/presentationml/2006/ole">
            <mc:AlternateContent xmlns:mc="http://schemas.openxmlformats.org/markup-compatibility/2006">
              <mc:Choice xmlns:v="urn:schemas-microsoft-com:vml" Requires="v">
                <p:oleObj name="think-cell Slide" r:id="rId6" imgW="360" imgH="360" progId="TCLayout.ActiveDocument.1">
                  <p:embed/>
                </p:oleObj>
              </mc:Choice>
              <mc:Fallback>
                <p:oleObj name="think-cell Slide" r:id="rId6" imgW="360" imgH="360" progId="TCLayout.ActiveDocument.1">
                  <p:embed/>
                  <p:pic>
                    <p:nvPicPr>
                      <p:cNvPr id="8" name="Объект 7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0" name="Прямая соединительная линия 9">
            <a:extLst>
              <a:ext uri="{FF2B5EF4-FFF2-40B4-BE49-F238E27FC236}">
                <a16:creationId xmlns:a16="http://schemas.microsoft.com/office/drawing/2014/main" id="{D528B77F-8D31-4953-8A36-D03DC21A43EC}"/>
              </a:ext>
            </a:extLst>
          </p:cNvPr>
          <p:cNvCxnSpPr/>
          <p:nvPr/>
        </p:nvCxnSpPr>
        <p:spPr>
          <a:xfrm>
            <a:off x="0" y="6569075"/>
            <a:ext cx="12198350" cy="0"/>
          </a:xfrm>
          <a:prstGeom prst="line">
            <a:avLst/>
          </a:prstGeom>
          <a:ln w="19050">
            <a:solidFill>
              <a:schemeClr val="accent1"/>
            </a:solidFill>
            <a:prstDash val="solid"/>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D580147E-A302-4CBD-9AA2-E85138DFFB4B}"/>
              </a:ext>
            </a:extLst>
          </p:cNvPr>
          <p:cNvCxnSpPr>
            <a:cxnSpLocks/>
          </p:cNvCxnSpPr>
          <p:nvPr/>
        </p:nvCxnSpPr>
        <p:spPr>
          <a:xfrm>
            <a:off x="-14288" y="5818188"/>
            <a:ext cx="12196763"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7" name="Title Placeholder 1"/>
          <p:cNvSpPr>
            <a:spLocks noGrp="1"/>
          </p:cNvSpPr>
          <p:nvPr>
            <p:ph type="title"/>
          </p:nvPr>
        </p:nvSpPr>
        <p:spPr>
          <a:xfrm>
            <a:off x="226234" y="212889"/>
            <a:ext cx="11702530" cy="565012"/>
          </a:xfrm>
          <a:prstGeom prst="rect">
            <a:avLst/>
          </a:prstGeom>
          <a:noFill/>
        </p:spPr>
        <p:txBody>
          <a:bodyPr vert="horz" lIns="91440" tIns="45720" rIns="91440" bIns="45720" rtlCol="0" anchor="ctr">
            <a:noAutofit/>
          </a:bodyPr>
          <a:lstStyle>
            <a:lvl1pPr marL="0" indent="0" algn="l">
              <a:lnSpc>
                <a:spcPct val="100000"/>
              </a:lnSpc>
              <a:defRPr sz="2400" b="0">
                <a:solidFill>
                  <a:schemeClr val="accent1"/>
                </a:solidFill>
                <a:latin typeface="+mn-lt"/>
                <a:ea typeface="Tahoma" panose="020B0604030504040204" pitchFamily="34" charset="0"/>
                <a:cs typeface="Segoe UI" panose="020B0502040204020203" pitchFamily="34" charset="0"/>
              </a:defRPr>
            </a:lvl1pPr>
          </a:lstStyle>
          <a:p>
            <a:r>
              <a:rPr lang="ru-RU"/>
              <a:t>Образец заголовка</a:t>
            </a:r>
            <a:endParaRPr lang="en-US" dirty="0"/>
          </a:p>
        </p:txBody>
      </p:sp>
      <p:sp>
        <p:nvSpPr>
          <p:cNvPr id="18" name="Объект 2">
            <a:extLst>
              <a:ext uri="{FF2B5EF4-FFF2-40B4-BE49-F238E27FC236}">
                <a16:creationId xmlns:a16="http://schemas.microsoft.com/office/drawing/2014/main" id="{941AD563-81FE-4EC0-A756-17D5F37BF44D}"/>
              </a:ext>
            </a:extLst>
          </p:cNvPr>
          <p:cNvSpPr>
            <a:spLocks noGrp="1"/>
          </p:cNvSpPr>
          <p:nvPr>
            <p:ph idx="10"/>
          </p:nvPr>
        </p:nvSpPr>
        <p:spPr>
          <a:xfrm>
            <a:off x="244286" y="5891812"/>
            <a:ext cx="11660092" cy="607637"/>
          </a:xfrm>
          <a:prstGeom prst="rect">
            <a:avLst/>
          </a:prstGeom>
          <a:noFill/>
        </p:spPr>
        <p:txBody>
          <a:bodyPr wrap="square" rtlCol="0" anchor="ctr">
            <a:noAutofit/>
          </a:bodyPr>
          <a:lstStyle>
            <a:lvl1pPr marL="0" indent="0">
              <a:lnSpc>
                <a:spcPct val="100000"/>
              </a:lnSpc>
              <a:spcBef>
                <a:spcPts val="0"/>
              </a:spcBef>
              <a:buNone/>
              <a:defRPr lang="ru-RU" sz="1700" b="1" smtClean="0">
                <a:solidFill>
                  <a:schemeClr val="accent1"/>
                </a:solidFill>
                <a:latin typeface="+mj-lt"/>
                <a:cs typeface="Segoe UI" panose="020B0502040204020203" pitchFamily="34" charset="0"/>
              </a:defRPr>
            </a:lvl1pPr>
            <a:lvl2pPr marL="0" indent="0">
              <a:lnSpc>
                <a:spcPct val="100000"/>
              </a:lnSpc>
              <a:buNone/>
              <a:defRPr lang="ru-RU" sz="1108" b="1" smtClean="0">
                <a:solidFill>
                  <a:schemeClr val="tx1">
                    <a:lumMod val="75000"/>
                    <a:lumOff val="25000"/>
                  </a:schemeClr>
                </a:solidFill>
                <a:latin typeface="+mj-lt"/>
                <a:cs typeface="Segoe UI" panose="020B0502040204020203" pitchFamily="34" charset="0"/>
              </a:defRPr>
            </a:lvl2pPr>
            <a:lvl3pPr marL="144396" indent="0">
              <a:lnSpc>
                <a:spcPct val="100000"/>
              </a:lnSpc>
              <a:buNone/>
              <a:defRPr lang="ru-RU" sz="1108" b="1" smtClean="0">
                <a:solidFill>
                  <a:schemeClr val="tx1">
                    <a:lumMod val="75000"/>
                    <a:lumOff val="25000"/>
                  </a:schemeClr>
                </a:solidFill>
                <a:latin typeface="+mj-lt"/>
                <a:cs typeface="Segoe UI" panose="020B0502040204020203" pitchFamily="34" charset="0"/>
              </a:defRPr>
            </a:lvl3pPr>
            <a:lvl4pPr marL="330890" indent="0">
              <a:lnSpc>
                <a:spcPct val="100000"/>
              </a:lnSpc>
              <a:buNone/>
              <a:defRPr lang="ru-RU" sz="1108" b="1" smtClean="0">
                <a:solidFill>
                  <a:schemeClr val="tx1">
                    <a:lumMod val="75000"/>
                    <a:lumOff val="25000"/>
                  </a:schemeClr>
                </a:solidFill>
                <a:latin typeface="+mj-lt"/>
                <a:cs typeface="Segoe UI" panose="020B0502040204020203" pitchFamily="34" charset="0"/>
              </a:defRPr>
            </a:lvl4pPr>
            <a:lvl5pPr marL="517383" indent="0">
              <a:lnSpc>
                <a:spcPct val="100000"/>
              </a:lnSpc>
              <a:buNone/>
              <a:defRPr lang="ru-RU" sz="1108" b="1">
                <a:solidFill>
                  <a:schemeClr val="tx1">
                    <a:lumMod val="75000"/>
                    <a:lumOff val="25000"/>
                  </a:schemeClr>
                </a:solidFill>
                <a:latin typeface="+mj-lt"/>
                <a:cs typeface="Segoe UI" panose="020B0502040204020203" pitchFamily="34" charset="0"/>
              </a:defRPr>
            </a:lvl5pPr>
          </a:lstStyle>
          <a:p>
            <a:pPr lvl="0"/>
            <a:r>
              <a:rPr lang="ru-RU"/>
              <a:t>Образец текста</a:t>
            </a:r>
          </a:p>
        </p:txBody>
      </p:sp>
      <p:sp>
        <p:nvSpPr>
          <p:cNvPr id="20" name="Объект 2">
            <a:extLst>
              <a:ext uri="{FF2B5EF4-FFF2-40B4-BE49-F238E27FC236}">
                <a16:creationId xmlns:a16="http://schemas.microsoft.com/office/drawing/2014/main" id="{16CEC121-FEF0-4D4E-9C80-6E2185C3F1C8}"/>
              </a:ext>
            </a:extLst>
          </p:cNvPr>
          <p:cNvSpPr>
            <a:spLocks noGrp="1"/>
          </p:cNvSpPr>
          <p:nvPr>
            <p:ph idx="12"/>
          </p:nvPr>
        </p:nvSpPr>
        <p:spPr>
          <a:xfrm>
            <a:off x="25873" y="5527513"/>
            <a:ext cx="12006799" cy="261610"/>
          </a:xfrm>
          <a:prstGeom prst="rect">
            <a:avLst/>
          </a:prstGeom>
          <a:noFill/>
        </p:spPr>
        <p:txBody>
          <a:bodyPr wrap="square" rtlCol="0" anchor="ctr">
            <a:spAutoFit/>
          </a:bodyPr>
          <a:lstStyle>
            <a:lvl1pPr marL="0" indent="0" defTabSz="372986">
              <a:lnSpc>
                <a:spcPct val="100000"/>
              </a:lnSpc>
              <a:spcBef>
                <a:spcPts val="0"/>
              </a:spcBef>
              <a:buClr>
                <a:schemeClr val="accent1"/>
              </a:buClr>
              <a:buFont typeface="Wingdings" panose="05000000000000000000" pitchFamily="2" charset="2"/>
              <a:buNone/>
              <a:defRPr lang="ru-RU" sz="1100" b="0" i="1" smtClean="0">
                <a:solidFill>
                  <a:schemeClr val="tx1">
                    <a:lumMod val="50000"/>
                    <a:lumOff val="50000"/>
                  </a:schemeClr>
                </a:solidFill>
                <a:latin typeface="+mn-lt"/>
                <a:cs typeface="Segoe UI" panose="020B0502040204020203" pitchFamily="34" charset="0"/>
              </a:defRPr>
            </a:lvl1pPr>
            <a:lvl2pPr marL="0" indent="0">
              <a:lnSpc>
                <a:spcPct val="100000"/>
              </a:lnSpc>
              <a:buClr>
                <a:schemeClr val="accent1"/>
              </a:buClr>
              <a:buFont typeface="Wingdings" panose="05000000000000000000" pitchFamily="2" charset="2"/>
              <a:buNone/>
              <a:defRPr lang="ru-RU" sz="1400" b="0" smtClean="0">
                <a:solidFill>
                  <a:schemeClr val="tx1">
                    <a:lumMod val="65000"/>
                    <a:lumOff val="35000"/>
                  </a:schemeClr>
                </a:solidFill>
                <a:latin typeface="+mj-lt"/>
                <a:cs typeface="Segoe UI" panose="020B0502040204020203" pitchFamily="34" charset="0"/>
              </a:defRPr>
            </a:lvl2pPr>
            <a:lvl3pPr marL="0" indent="0">
              <a:lnSpc>
                <a:spcPct val="100000"/>
              </a:lnSpc>
              <a:buClr>
                <a:schemeClr val="accent1"/>
              </a:buClr>
              <a:buFont typeface="Wingdings" panose="05000000000000000000" pitchFamily="2" charset="2"/>
              <a:buNone/>
              <a:defRPr lang="ru-RU" sz="1200" b="0" smtClean="0">
                <a:solidFill>
                  <a:schemeClr val="tx1">
                    <a:lumMod val="65000"/>
                    <a:lumOff val="35000"/>
                  </a:schemeClr>
                </a:solidFill>
                <a:latin typeface="+mj-lt"/>
                <a:cs typeface="Segoe UI" panose="020B0502040204020203" pitchFamily="34" charset="0"/>
              </a:defRPr>
            </a:lvl3pPr>
            <a:lvl4pPr marL="197825" indent="-197825">
              <a:lnSpc>
                <a:spcPct val="100000"/>
              </a:lnSpc>
              <a:buClr>
                <a:schemeClr val="accent1"/>
              </a:buClr>
              <a:buFont typeface="Wingdings" panose="05000000000000000000" pitchFamily="2" charset="2"/>
              <a:buChar char="§"/>
              <a:defRPr lang="ru-RU" sz="1108" b="0" smtClean="0">
                <a:solidFill>
                  <a:schemeClr val="tx1">
                    <a:lumMod val="75000"/>
                    <a:lumOff val="25000"/>
                  </a:schemeClr>
                </a:solidFill>
                <a:latin typeface="+mj-lt"/>
                <a:cs typeface="Segoe UI" panose="020B0502040204020203" pitchFamily="34" charset="0"/>
              </a:defRPr>
            </a:lvl4pPr>
            <a:lvl5pPr marL="197825" indent="-197825">
              <a:lnSpc>
                <a:spcPct val="100000"/>
              </a:lnSpc>
              <a:buClr>
                <a:schemeClr val="accent1"/>
              </a:buClr>
              <a:buFont typeface="Wingdings" panose="05000000000000000000" pitchFamily="2" charset="2"/>
              <a:buChar char="§"/>
              <a:defRPr lang="ru-RU" sz="1108" b="0">
                <a:solidFill>
                  <a:schemeClr val="tx1">
                    <a:lumMod val="75000"/>
                    <a:lumOff val="25000"/>
                  </a:schemeClr>
                </a:solidFill>
                <a:latin typeface="+mj-lt"/>
                <a:cs typeface="Segoe UI" panose="020B0502040204020203" pitchFamily="34" charset="0"/>
              </a:defRPr>
            </a:lvl5pPr>
          </a:lstStyle>
          <a:p>
            <a:pPr lvl="0"/>
            <a:r>
              <a:rPr lang="ru-RU"/>
              <a:t>Образец текста</a:t>
            </a:r>
          </a:p>
        </p:txBody>
      </p:sp>
      <p:sp>
        <p:nvSpPr>
          <p:cNvPr id="13" name="Объект 2">
            <a:extLst>
              <a:ext uri="{FF2B5EF4-FFF2-40B4-BE49-F238E27FC236}">
                <a16:creationId xmlns:a16="http://schemas.microsoft.com/office/drawing/2014/main" id="{6711F5B2-D4F4-4EFC-97A5-4A01DC5A5A38}"/>
              </a:ext>
            </a:extLst>
          </p:cNvPr>
          <p:cNvSpPr>
            <a:spLocks noGrp="1"/>
          </p:cNvSpPr>
          <p:nvPr>
            <p:ph idx="13"/>
          </p:nvPr>
        </p:nvSpPr>
        <p:spPr>
          <a:xfrm>
            <a:off x="8950036" y="1023042"/>
            <a:ext cx="2954341" cy="4309449"/>
          </a:xfrm>
          <a:prstGeom prst="rect">
            <a:avLst/>
          </a:prstGeom>
          <a:ln w="12700"/>
        </p:spPr>
        <p:style>
          <a:lnRef idx="1">
            <a:schemeClr val="accent1"/>
          </a:lnRef>
          <a:fillRef idx="0">
            <a:schemeClr val="accent1"/>
          </a:fillRef>
          <a:effectRef idx="0">
            <a:schemeClr val="accent1"/>
          </a:effectRef>
          <a:fontRef idx="minor">
            <a:schemeClr val="tx1"/>
          </a:fontRef>
        </p:style>
        <p:txBody>
          <a:bodyPr wrap="square" rtlCol="0" anchor="ctr">
            <a:noAutofit/>
          </a:bodyPr>
          <a:lstStyle>
            <a:lvl1pPr marL="0" indent="-285750" defTabSz="354013">
              <a:lnSpc>
                <a:spcPct val="100000"/>
              </a:lnSpc>
              <a:buClr>
                <a:schemeClr val="accent1"/>
              </a:buClr>
              <a:buSzPct val="130000"/>
              <a:buFont typeface="Segoe UI Semibold" panose="020B0702040204020203" pitchFamily="34" charset="0"/>
              <a:buChar char="›"/>
              <a:defRPr lang="ru-RU" sz="1500" b="0" smtClean="0">
                <a:solidFill>
                  <a:schemeClr val="tx1">
                    <a:lumMod val="65000"/>
                    <a:lumOff val="35000"/>
                  </a:schemeClr>
                </a:solidFill>
                <a:latin typeface="+mn-lt"/>
                <a:cs typeface="Segoe UI" panose="020B0502040204020203" pitchFamily="34" charset="0"/>
              </a:defRPr>
            </a:lvl1pPr>
            <a:lvl2pPr marL="0" indent="0">
              <a:lnSpc>
                <a:spcPct val="100000"/>
              </a:lnSpc>
              <a:buNone/>
              <a:defRPr lang="ru-RU" sz="1108" b="1" smtClean="0">
                <a:solidFill>
                  <a:schemeClr val="tx1">
                    <a:lumMod val="75000"/>
                    <a:lumOff val="25000"/>
                  </a:schemeClr>
                </a:solidFill>
                <a:latin typeface="+mj-lt"/>
                <a:cs typeface="Segoe UI" panose="020B0502040204020203" pitchFamily="34" charset="0"/>
              </a:defRPr>
            </a:lvl2pPr>
            <a:lvl3pPr marL="144396" indent="0">
              <a:lnSpc>
                <a:spcPct val="100000"/>
              </a:lnSpc>
              <a:buNone/>
              <a:defRPr lang="ru-RU" sz="1108" b="1" smtClean="0">
                <a:solidFill>
                  <a:schemeClr val="tx1">
                    <a:lumMod val="75000"/>
                    <a:lumOff val="25000"/>
                  </a:schemeClr>
                </a:solidFill>
                <a:latin typeface="+mj-lt"/>
                <a:cs typeface="Segoe UI" panose="020B0502040204020203" pitchFamily="34" charset="0"/>
              </a:defRPr>
            </a:lvl3pPr>
            <a:lvl4pPr marL="330890" indent="0">
              <a:lnSpc>
                <a:spcPct val="100000"/>
              </a:lnSpc>
              <a:buNone/>
              <a:defRPr lang="ru-RU" sz="1108" b="1" smtClean="0">
                <a:solidFill>
                  <a:schemeClr val="tx1">
                    <a:lumMod val="75000"/>
                    <a:lumOff val="25000"/>
                  </a:schemeClr>
                </a:solidFill>
                <a:latin typeface="+mj-lt"/>
                <a:cs typeface="Segoe UI" panose="020B0502040204020203" pitchFamily="34" charset="0"/>
              </a:defRPr>
            </a:lvl4pPr>
            <a:lvl5pPr marL="517383" indent="0">
              <a:lnSpc>
                <a:spcPct val="100000"/>
              </a:lnSpc>
              <a:buNone/>
              <a:defRPr lang="ru-RU" sz="1108" b="1">
                <a:solidFill>
                  <a:schemeClr val="tx1">
                    <a:lumMod val="75000"/>
                    <a:lumOff val="25000"/>
                  </a:schemeClr>
                </a:solidFill>
                <a:latin typeface="+mj-lt"/>
                <a:cs typeface="Segoe UI" panose="020B0502040204020203" pitchFamily="34" charset="0"/>
              </a:defRPr>
            </a:lvl5pPr>
          </a:lstStyle>
          <a:p>
            <a:pPr lvl="0"/>
            <a:r>
              <a:rPr lang="ru-RU"/>
              <a:t>Образец текста</a:t>
            </a:r>
          </a:p>
        </p:txBody>
      </p:sp>
      <p:sp>
        <p:nvSpPr>
          <p:cNvPr id="14" name="Номер слайда 5"/>
          <p:cNvSpPr>
            <a:spLocks noGrp="1"/>
          </p:cNvSpPr>
          <p:nvPr>
            <p:ph type="sldNum" sz="quarter" idx="14"/>
          </p:nvPr>
        </p:nvSpPr>
        <p:spPr>
          <a:xfrm>
            <a:off x="11633200" y="6600825"/>
            <a:ext cx="504825" cy="233363"/>
          </a:xfrm>
          <a:prstGeom prst="rect">
            <a:avLst/>
          </a:prstGeom>
        </p:spPr>
        <p:txBody>
          <a:bodyPr vert="horz" lIns="91440" tIns="45720" rIns="91440" bIns="45720" rtlCol="0" anchor="ctr"/>
          <a:lstStyle>
            <a:lvl1pPr algn="r" defTabSz="372986" eaLnBrk="1" fontAlgn="auto" hangingPunct="1">
              <a:spcBef>
                <a:spcPts val="0"/>
              </a:spcBef>
              <a:spcAft>
                <a:spcPts val="0"/>
              </a:spcAft>
              <a:defRPr sz="1100">
                <a:solidFill>
                  <a:schemeClr val="accent1"/>
                </a:solidFill>
                <a:latin typeface="+mn-lt"/>
              </a:defRPr>
            </a:lvl1pPr>
          </a:lstStyle>
          <a:p>
            <a:pPr>
              <a:defRPr/>
            </a:pPr>
            <a:fld id="{FD7645D8-528B-458E-9352-DD4B74D61E43}" type="slidenum">
              <a:rPr lang="ru-RU"/>
              <a:pPr>
                <a:defRPr/>
              </a:pPr>
              <a:t>‹#›</a:t>
            </a:fld>
            <a:endParaRPr lang="ru-RU"/>
          </a:p>
        </p:txBody>
      </p:sp>
      <p:sp>
        <p:nvSpPr>
          <p:cNvPr id="16" name="Title Placeholder 1">
            <a:extLst>
              <a:ext uri="{FF2B5EF4-FFF2-40B4-BE49-F238E27FC236}">
                <a16:creationId xmlns:a16="http://schemas.microsoft.com/office/drawing/2014/main" id="{2B8D9500-3F7D-423B-96F2-7C0594184FA2}"/>
              </a:ext>
            </a:extLst>
          </p:cNvPr>
          <p:cNvSpPr txBox="1">
            <a:spLocks/>
          </p:cNvSpPr>
          <p:nvPr userDrawn="1"/>
        </p:nvSpPr>
        <p:spPr>
          <a:xfrm>
            <a:off x="7897091" y="6623050"/>
            <a:ext cx="3736110" cy="193675"/>
          </a:xfrm>
          <a:prstGeom prst="rect">
            <a:avLst/>
          </a:prstGeom>
          <a:noFill/>
        </p:spPr>
        <p:txBody>
          <a:bodyPr anchor="ctr"/>
          <a:lstStyle>
            <a:lvl1pPr marL="90488" indent="0" algn="l" defTabSz="914361" rtl="0" eaLnBrk="1" latinLnBrk="0" hangingPunct="1">
              <a:lnSpc>
                <a:spcPct val="90000"/>
              </a:lnSpc>
              <a:spcBef>
                <a:spcPct val="0"/>
              </a:spcBef>
              <a:buNone/>
              <a:defRPr sz="2000" b="1" kern="1200">
                <a:solidFill>
                  <a:schemeClr val="tx1">
                    <a:lumMod val="65000"/>
                    <a:lumOff val="35000"/>
                  </a:schemeClr>
                </a:solidFill>
                <a:latin typeface="+mj-lt"/>
                <a:ea typeface="Tahoma" panose="020B0604030504040204" pitchFamily="34" charset="0"/>
                <a:cs typeface="Segoe UI" panose="020B0502040204020203" pitchFamily="34" charset="0"/>
              </a:defRPr>
            </a:lvl1pPr>
          </a:lstStyle>
          <a:p>
            <a:pPr marL="177800" indent="-177800" fontAlgn="auto">
              <a:spcAft>
                <a:spcPts val="0"/>
              </a:spcAft>
              <a:buFont typeface="Segoe UI" panose="020B0502040204020203" pitchFamily="34" charset="0"/>
              <a:buChar char="©"/>
              <a:defRPr/>
            </a:pPr>
            <a:r>
              <a:rPr lang="en-US" sz="1050" b="0" dirty="0" err="1">
                <a:solidFill>
                  <a:schemeClr val="accent1"/>
                </a:solidFill>
                <a:latin typeface="+mn-lt"/>
              </a:rPr>
              <a:t>Qazaq</a:t>
            </a:r>
            <a:r>
              <a:rPr lang="en-US" sz="1050" b="0" dirty="0">
                <a:solidFill>
                  <a:schemeClr val="accent1"/>
                </a:solidFill>
                <a:latin typeface="+mn-lt"/>
              </a:rPr>
              <a:t> Green RES Association</a:t>
            </a:r>
          </a:p>
        </p:txBody>
      </p:sp>
    </p:spTree>
    <p:extLst>
      <p:ext uri="{BB962C8B-B14F-4D97-AF65-F5344CB8AC3E}">
        <p14:creationId xmlns:p14="http://schemas.microsoft.com/office/powerpoint/2010/main" val="1573609601"/>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4.xml"/><Relationship Id="rId3" Type="http://schemas.openxmlformats.org/officeDocument/2006/relationships/slideLayout" Target="../slideLayouts/slideLayout3.xml"/><Relationship Id="rId21" Type="http://schemas.openxmlformats.org/officeDocument/2006/relationships/oleObject" Target="../embeddings/oleObject2.bin"/><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3.xml"/><Relationship Id="rId2" Type="http://schemas.openxmlformats.org/officeDocument/2006/relationships/slideLayout" Target="../slideLayouts/slideLayout2.xml"/><Relationship Id="rId16" Type="http://schemas.openxmlformats.org/officeDocument/2006/relationships/tags" Target="../tags/tag2.xml"/><Relationship Id="rId20"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1.xml"/><Relationship Id="rId23" Type="http://schemas.openxmlformats.org/officeDocument/2006/relationships/oleObject" Target="../embeddings/oleObject4.bin"/><Relationship Id="rId10" Type="http://schemas.openxmlformats.org/officeDocument/2006/relationships/slideLayout" Target="../slideLayouts/slideLayout10.xml"/><Relationship Id="rId19"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22" Type="http://schemas.openxmlformats.org/officeDocument/2006/relationships/oleObject" Target="../embeddings/oleObject3.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26" name="Объект 1" hidden="1"/>
          <p:cNvGraphicFramePr>
            <a:graphicFrameLocks noChangeAspect="1"/>
          </p:cNvGraphicFramePr>
          <p:nvPr>
            <p:custDataLst>
              <p:tags r:id="rId15"/>
            </p:custDataLst>
          </p:nvPr>
        </p:nvGraphicFramePr>
        <p:xfrm>
          <a:off x="1588" y="1588"/>
          <a:ext cx="0" cy="0"/>
        </p:xfrm>
        <a:graphic>
          <a:graphicData uri="http://schemas.openxmlformats.org/presentationml/2006/ole">
            <mc:AlternateContent xmlns:mc="http://schemas.openxmlformats.org/markup-compatibility/2006">
              <mc:Choice xmlns:v="urn:schemas-microsoft-com:vml" Requires="v">
                <p:oleObj name="think-cell Slide" r:id="rId19" imgW="360" imgH="360" progId="TCLayout.ActiveDocument.1">
                  <p:embed/>
                </p:oleObj>
              </mc:Choice>
              <mc:Fallback>
                <p:oleObj name="think-cell Slide" r:id="rId19" imgW="360" imgH="360" progId="TCLayout.ActiveDocument.1">
                  <p:embed/>
                  <p:pic>
                    <p:nvPicPr>
                      <p:cNvPr id="1026" name="Объект 1" hidden="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588" y="158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7" name="Объект 2" hidden="1"/>
          <p:cNvGraphicFramePr>
            <a:graphicFrameLocks noChangeAspect="1"/>
          </p:cNvGraphicFramePr>
          <p:nvPr>
            <p:custDataLst>
              <p:tags r:id="rId16"/>
            </p:custDataLst>
          </p:nvPr>
        </p:nvGraphicFramePr>
        <p:xfrm>
          <a:off x="1588" y="1588"/>
          <a:ext cx="0" cy="0"/>
        </p:xfrm>
        <a:graphic>
          <a:graphicData uri="http://schemas.openxmlformats.org/presentationml/2006/ole">
            <mc:AlternateContent xmlns:mc="http://schemas.openxmlformats.org/markup-compatibility/2006">
              <mc:Choice xmlns:v="urn:schemas-microsoft-com:vml" Requires="v">
                <p:oleObj name="think-cell Slide" r:id="rId21" imgW="360" imgH="360" progId="TCLayout.ActiveDocument.1">
                  <p:embed/>
                </p:oleObj>
              </mc:Choice>
              <mc:Fallback>
                <p:oleObj name="think-cell Slide" r:id="rId21" imgW="360" imgH="360" progId="TCLayout.ActiveDocument.1">
                  <p:embed/>
                  <p:pic>
                    <p:nvPicPr>
                      <p:cNvPr id="1027" name="Объект 2" hidden="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588" y="158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8" name="Объект 3" hidden="1"/>
          <p:cNvGraphicFramePr>
            <a:graphicFrameLocks noChangeAspect="1"/>
          </p:cNvGraphicFramePr>
          <p:nvPr>
            <p:custDataLst>
              <p:tags r:id="rId17"/>
            </p:custDataLst>
          </p:nvPr>
        </p:nvGraphicFramePr>
        <p:xfrm>
          <a:off x="1588" y="1588"/>
          <a:ext cx="0" cy="0"/>
        </p:xfrm>
        <a:graphic>
          <a:graphicData uri="http://schemas.openxmlformats.org/presentationml/2006/ole">
            <mc:AlternateContent xmlns:mc="http://schemas.openxmlformats.org/markup-compatibility/2006">
              <mc:Choice xmlns:v="urn:schemas-microsoft-com:vml" Requires="v">
                <p:oleObj name="think-cell Slide" r:id="rId22" imgW="360" imgH="360" progId="TCLayout.ActiveDocument.1">
                  <p:embed/>
                </p:oleObj>
              </mc:Choice>
              <mc:Fallback>
                <p:oleObj name="think-cell Slide" r:id="rId22" imgW="360" imgH="360" progId="TCLayout.ActiveDocument.1">
                  <p:embed/>
                  <p:pic>
                    <p:nvPicPr>
                      <p:cNvPr id="1028" name="Объект 3" hidden="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588" y="158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9" name="Объект 6" hidden="1"/>
          <p:cNvGraphicFramePr>
            <a:graphicFrameLocks noChangeAspect="1"/>
          </p:cNvGraphicFramePr>
          <p:nvPr>
            <p:custDataLst>
              <p:tags r:id="rId18"/>
            </p:custDataLst>
          </p:nvPr>
        </p:nvGraphicFramePr>
        <p:xfrm>
          <a:off x="1588" y="1588"/>
          <a:ext cx="0" cy="0"/>
        </p:xfrm>
        <a:graphic>
          <a:graphicData uri="http://schemas.openxmlformats.org/presentationml/2006/ole">
            <mc:AlternateContent xmlns:mc="http://schemas.openxmlformats.org/markup-compatibility/2006">
              <mc:Choice xmlns:v="urn:schemas-microsoft-com:vml" Requires="v">
                <p:oleObj name="think-cell Slide" r:id="rId23" imgW="360" imgH="360" progId="TCLayout.ActiveDocument.1">
                  <p:embed/>
                </p:oleObj>
              </mc:Choice>
              <mc:Fallback>
                <p:oleObj name="think-cell Slide" r:id="rId23" imgW="360" imgH="360" progId="TCLayout.ActiveDocument.1">
                  <p:embed/>
                  <p:pic>
                    <p:nvPicPr>
                      <p:cNvPr id="1029" name="Объект 6" hidden="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588" y="1588"/>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1030" name="Группа 6"/>
          <p:cNvGrpSpPr>
            <a:grpSpLocks/>
          </p:cNvGrpSpPr>
          <p:nvPr/>
        </p:nvGrpSpPr>
        <p:grpSpPr bwMode="auto">
          <a:xfrm>
            <a:off x="12698413" y="136525"/>
            <a:ext cx="1184275" cy="6138863"/>
            <a:chOff x="12335375" y="136872"/>
            <a:chExt cx="1183961" cy="6138549"/>
          </a:xfrm>
        </p:grpSpPr>
        <p:sp>
          <p:nvSpPr>
            <p:cNvPr id="1058" name="Прямоугольник 26"/>
            <p:cNvSpPr>
              <a:spLocks noChangeArrowheads="1"/>
            </p:cNvSpPr>
            <p:nvPr/>
          </p:nvSpPr>
          <p:spPr bwMode="auto">
            <a:xfrm>
              <a:off x="12335375" y="136872"/>
              <a:ext cx="809410" cy="554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700">
                  <a:solidFill>
                    <a:schemeClr val="tx1"/>
                  </a:solidFill>
                  <a:latin typeface="Segoe UI" panose="020B0502040204020203" pitchFamily="34" charset="0"/>
                </a:defRPr>
              </a:lvl1pPr>
              <a:lvl2pPr marL="742950" indent="-285750">
                <a:defRPr sz="700">
                  <a:solidFill>
                    <a:schemeClr val="tx1"/>
                  </a:solidFill>
                  <a:latin typeface="Segoe UI" panose="020B0502040204020203" pitchFamily="34" charset="0"/>
                </a:defRPr>
              </a:lvl2pPr>
              <a:lvl3pPr marL="1143000" indent="-228600">
                <a:defRPr sz="700">
                  <a:solidFill>
                    <a:schemeClr val="tx1"/>
                  </a:solidFill>
                  <a:latin typeface="Segoe UI" panose="020B0502040204020203" pitchFamily="34" charset="0"/>
                </a:defRPr>
              </a:lvl3pPr>
              <a:lvl4pPr marL="1600200" indent="-228600">
                <a:defRPr sz="700">
                  <a:solidFill>
                    <a:schemeClr val="tx1"/>
                  </a:solidFill>
                  <a:latin typeface="Segoe UI" panose="020B0502040204020203" pitchFamily="34" charset="0"/>
                </a:defRPr>
              </a:lvl4pPr>
              <a:lvl5pPr marL="2057400" indent="-228600">
                <a:defRPr sz="700">
                  <a:solidFill>
                    <a:schemeClr val="tx1"/>
                  </a:solidFill>
                  <a:latin typeface="Segoe UI" panose="020B0502040204020203" pitchFamily="34" charset="0"/>
                </a:defRPr>
              </a:lvl5pPr>
              <a:lvl6pPr marL="2514600" indent="-228600" defTabSz="371475" fontAlgn="base">
                <a:spcBef>
                  <a:spcPct val="0"/>
                </a:spcBef>
                <a:spcAft>
                  <a:spcPct val="0"/>
                </a:spcAft>
                <a:defRPr sz="700">
                  <a:solidFill>
                    <a:schemeClr val="tx1"/>
                  </a:solidFill>
                  <a:latin typeface="Segoe UI" panose="020B0502040204020203" pitchFamily="34" charset="0"/>
                </a:defRPr>
              </a:lvl6pPr>
              <a:lvl7pPr marL="2971800" indent="-228600" defTabSz="371475" fontAlgn="base">
                <a:spcBef>
                  <a:spcPct val="0"/>
                </a:spcBef>
                <a:spcAft>
                  <a:spcPct val="0"/>
                </a:spcAft>
                <a:defRPr sz="700">
                  <a:solidFill>
                    <a:schemeClr val="tx1"/>
                  </a:solidFill>
                  <a:latin typeface="Segoe UI" panose="020B0502040204020203" pitchFamily="34" charset="0"/>
                </a:defRPr>
              </a:lvl7pPr>
              <a:lvl8pPr marL="3429000" indent="-228600" defTabSz="371475" fontAlgn="base">
                <a:spcBef>
                  <a:spcPct val="0"/>
                </a:spcBef>
                <a:spcAft>
                  <a:spcPct val="0"/>
                </a:spcAft>
                <a:defRPr sz="700">
                  <a:solidFill>
                    <a:schemeClr val="tx1"/>
                  </a:solidFill>
                  <a:latin typeface="Segoe UI" panose="020B0502040204020203" pitchFamily="34" charset="0"/>
                </a:defRPr>
              </a:lvl8pPr>
              <a:lvl9pPr marL="3886200" indent="-228600" defTabSz="371475" fontAlgn="base">
                <a:spcBef>
                  <a:spcPct val="0"/>
                </a:spcBef>
                <a:spcAft>
                  <a:spcPct val="0"/>
                </a:spcAft>
                <a:defRPr sz="700">
                  <a:solidFill>
                    <a:schemeClr val="tx1"/>
                  </a:solidFill>
                  <a:latin typeface="Segoe UI" panose="020B0502040204020203" pitchFamily="34" charset="0"/>
                </a:defRPr>
              </a:lvl9pPr>
            </a:lstStyle>
            <a:p>
              <a:pPr eaLnBrk="1" hangingPunct="1">
                <a:defRPr/>
              </a:pPr>
              <a:r>
                <a:rPr lang="ru-RU" altLang="ru-RU" sz="1000">
                  <a:solidFill>
                    <a:srgbClr val="595959"/>
                  </a:solidFill>
                </a:rPr>
                <a:t>Основные темные цвета</a:t>
              </a:r>
              <a:endParaRPr lang="en-GB" altLang="ru-RU" sz="1000">
                <a:solidFill>
                  <a:srgbClr val="595959"/>
                </a:solidFill>
              </a:endParaRPr>
            </a:p>
          </p:txBody>
        </p:sp>
        <p:sp>
          <p:nvSpPr>
            <p:cNvPr id="1059" name="Прямоугольник 27"/>
            <p:cNvSpPr>
              <a:spLocks noChangeArrowheads="1"/>
            </p:cNvSpPr>
            <p:nvPr/>
          </p:nvSpPr>
          <p:spPr bwMode="auto">
            <a:xfrm>
              <a:off x="12335375" y="1795725"/>
              <a:ext cx="809410" cy="55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700">
                  <a:solidFill>
                    <a:schemeClr val="tx1"/>
                  </a:solidFill>
                  <a:latin typeface="Segoe UI" panose="020B0502040204020203" pitchFamily="34" charset="0"/>
                </a:defRPr>
              </a:lvl1pPr>
              <a:lvl2pPr marL="742950" indent="-285750">
                <a:defRPr sz="700">
                  <a:solidFill>
                    <a:schemeClr val="tx1"/>
                  </a:solidFill>
                  <a:latin typeface="Segoe UI" panose="020B0502040204020203" pitchFamily="34" charset="0"/>
                </a:defRPr>
              </a:lvl2pPr>
              <a:lvl3pPr marL="1143000" indent="-228600">
                <a:defRPr sz="700">
                  <a:solidFill>
                    <a:schemeClr val="tx1"/>
                  </a:solidFill>
                  <a:latin typeface="Segoe UI" panose="020B0502040204020203" pitchFamily="34" charset="0"/>
                </a:defRPr>
              </a:lvl3pPr>
              <a:lvl4pPr marL="1600200" indent="-228600">
                <a:defRPr sz="700">
                  <a:solidFill>
                    <a:schemeClr val="tx1"/>
                  </a:solidFill>
                  <a:latin typeface="Segoe UI" panose="020B0502040204020203" pitchFamily="34" charset="0"/>
                </a:defRPr>
              </a:lvl4pPr>
              <a:lvl5pPr marL="2057400" indent="-228600">
                <a:defRPr sz="700">
                  <a:solidFill>
                    <a:schemeClr val="tx1"/>
                  </a:solidFill>
                  <a:latin typeface="Segoe UI" panose="020B0502040204020203" pitchFamily="34" charset="0"/>
                </a:defRPr>
              </a:lvl5pPr>
              <a:lvl6pPr marL="2514600" indent="-228600" defTabSz="371475" fontAlgn="base">
                <a:spcBef>
                  <a:spcPct val="0"/>
                </a:spcBef>
                <a:spcAft>
                  <a:spcPct val="0"/>
                </a:spcAft>
                <a:defRPr sz="700">
                  <a:solidFill>
                    <a:schemeClr val="tx1"/>
                  </a:solidFill>
                  <a:latin typeface="Segoe UI" panose="020B0502040204020203" pitchFamily="34" charset="0"/>
                </a:defRPr>
              </a:lvl6pPr>
              <a:lvl7pPr marL="2971800" indent="-228600" defTabSz="371475" fontAlgn="base">
                <a:spcBef>
                  <a:spcPct val="0"/>
                </a:spcBef>
                <a:spcAft>
                  <a:spcPct val="0"/>
                </a:spcAft>
                <a:defRPr sz="700">
                  <a:solidFill>
                    <a:schemeClr val="tx1"/>
                  </a:solidFill>
                  <a:latin typeface="Segoe UI" panose="020B0502040204020203" pitchFamily="34" charset="0"/>
                </a:defRPr>
              </a:lvl7pPr>
              <a:lvl8pPr marL="3429000" indent="-228600" defTabSz="371475" fontAlgn="base">
                <a:spcBef>
                  <a:spcPct val="0"/>
                </a:spcBef>
                <a:spcAft>
                  <a:spcPct val="0"/>
                </a:spcAft>
                <a:defRPr sz="700">
                  <a:solidFill>
                    <a:schemeClr val="tx1"/>
                  </a:solidFill>
                  <a:latin typeface="Segoe UI" panose="020B0502040204020203" pitchFamily="34" charset="0"/>
                </a:defRPr>
              </a:lvl8pPr>
              <a:lvl9pPr marL="3886200" indent="-228600" defTabSz="371475" fontAlgn="base">
                <a:spcBef>
                  <a:spcPct val="0"/>
                </a:spcBef>
                <a:spcAft>
                  <a:spcPct val="0"/>
                </a:spcAft>
                <a:defRPr sz="700">
                  <a:solidFill>
                    <a:schemeClr val="tx1"/>
                  </a:solidFill>
                  <a:latin typeface="Segoe UI" panose="020B0502040204020203" pitchFamily="34" charset="0"/>
                </a:defRPr>
              </a:lvl9pPr>
            </a:lstStyle>
            <a:p>
              <a:pPr eaLnBrk="1" hangingPunct="1">
                <a:defRPr/>
              </a:pPr>
              <a:r>
                <a:rPr lang="ru-RU" altLang="ru-RU" sz="1000">
                  <a:solidFill>
                    <a:srgbClr val="595959"/>
                  </a:solidFill>
                </a:rPr>
                <a:t>Основные светлые цвета</a:t>
              </a:r>
              <a:endParaRPr lang="en-GB" altLang="ru-RU" sz="1000">
                <a:solidFill>
                  <a:srgbClr val="595959"/>
                </a:solidFill>
              </a:endParaRPr>
            </a:p>
          </p:txBody>
        </p:sp>
        <p:sp>
          <p:nvSpPr>
            <p:cNvPr id="1060" name="Прямоугольник 28"/>
            <p:cNvSpPr>
              <a:spLocks noChangeArrowheads="1"/>
            </p:cNvSpPr>
            <p:nvPr/>
          </p:nvSpPr>
          <p:spPr bwMode="auto">
            <a:xfrm>
              <a:off x="12335375" y="4159391"/>
              <a:ext cx="885590" cy="40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700">
                  <a:solidFill>
                    <a:schemeClr val="tx1"/>
                  </a:solidFill>
                  <a:latin typeface="Segoe UI" panose="020B0502040204020203" pitchFamily="34" charset="0"/>
                </a:defRPr>
              </a:lvl1pPr>
              <a:lvl2pPr marL="742950" indent="-285750">
                <a:defRPr sz="700">
                  <a:solidFill>
                    <a:schemeClr val="tx1"/>
                  </a:solidFill>
                  <a:latin typeface="Segoe UI" panose="020B0502040204020203" pitchFamily="34" charset="0"/>
                </a:defRPr>
              </a:lvl2pPr>
              <a:lvl3pPr marL="1143000" indent="-228600">
                <a:defRPr sz="700">
                  <a:solidFill>
                    <a:schemeClr val="tx1"/>
                  </a:solidFill>
                  <a:latin typeface="Segoe UI" panose="020B0502040204020203" pitchFamily="34" charset="0"/>
                </a:defRPr>
              </a:lvl3pPr>
              <a:lvl4pPr marL="1600200" indent="-228600">
                <a:defRPr sz="700">
                  <a:solidFill>
                    <a:schemeClr val="tx1"/>
                  </a:solidFill>
                  <a:latin typeface="Segoe UI" panose="020B0502040204020203" pitchFamily="34" charset="0"/>
                </a:defRPr>
              </a:lvl4pPr>
              <a:lvl5pPr marL="2057400" indent="-228600">
                <a:defRPr sz="700">
                  <a:solidFill>
                    <a:schemeClr val="tx1"/>
                  </a:solidFill>
                  <a:latin typeface="Segoe UI" panose="020B0502040204020203" pitchFamily="34" charset="0"/>
                </a:defRPr>
              </a:lvl5pPr>
              <a:lvl6pPr marL="2514600" indent="-228600" defTabSz="371475" fontAlgn="base">
                <a:spcBef>
                  <a:spcPct val="0"/>
                </a:spcBef>
                <a:spcAft>
                  <a:spcPct val="0"/>
                </a:spcAft>
                <a:defRPr sz="700">
                  <a:solidFill>
                    <a:schemeClr val="tx1"/>
                  </a:solidFill>
                  <a:latin typeface="Segoe UI" panose="020B0502040204020203" pitchFamily="34" charset="0"/>
                </a:defRPr>
              </a:lvl6pPr>
              <a:lvl7pPr marL="2971800" indent="-228600" defTabSz="371475" fontAlgn="base">
                <a:spcBef>
                  <a:spcPct val="0"/>
                </a:spcBef>
                <a:spcAft>
                  <a:spcPct val="0"/>
                </a:spcAft>
                <a:defRPr sz="700">
                  <a:solidFill>
                    <a:schemeClr val="tx1"/>
                  </a:solidFill>
                  <a:latin typeface="Segoe UI" panose="020B0502040204020203" pitchFamily="34" charset="0"/>
                </a:defRPr>
              </a:lvl7pPr>
              <a:lvl8pPr marL="3429000" indent="-228600" defTabSz="371475" fontAlgn="base">
                <a:spcBef>
                  <a:spcPct val="0"/>
                </a:spcBef>
                <a:spcAft>
                  <a:spcPct val="0"/>
                </a:spcAft>
                <a:defRPr sz="700">
                  <a:solidFill>
                    <a:schemeClr val="tx1"/>
                  </a:solidFill>
                  <a:latin typeface="Segoe UI" panose="020B0502040204020203" pitchFamily="34" charset="0"/>
                </a:defRPr>
              </a:lvl8pPr>
              <a:lvl9pPr marL="3886200" indent="-228600" defTabSz="371475" fontAlgn="base">
                <a:spcBef>
                  <a:spcPct val="0"/>
                </a:spcBef>
                <a:spcAft>
                  <a:spcPct val="0"/>
                </a:spcAft>
                <a:defRPr sz="700">
                  <a:solidFill>
                    <a:schemeClr val="tx1"/>
                  </a:solidFill>
                  <a:latin typeface="Segoe UI" panose="020B0502040204020203" pitchFamily="34" charset="0"/>
                </a:defRPr>
              </a:lvl9pPr>
            </a:lstStyle>
            <a:p>
              <a:pPr eaLnBrk="1" hangingPunct="1">
                <a:defRPr/>
              </a:pPr>
              <a:r>
                <a:rPr lang="ru-RU" altLang="ru-RU" sz="1000">
                  <a:solidFill>
                    <a:srgbClr val="595959"/>
                  </a:solidFill>
                </a:rPr>
                <a:t>Основной </a:t>
              </a:r>
              <a:br>
                <a:rPr lang="ru-RU" altLang="ru-RU" sz="1000">
                  <a:solidFill>
                    <a:srgbClr val="595959"/>
                  </a:solidFill>
                </a:rPr>
              </a:br>
              <a:r>
                <a:rPr lang="ru-RU" altLang="ru-RU" sz="1000">
                  <a:solidFill>
                    <a:srgbClr val="595959"/>
                  </a:solidFill>
                </a:rPr>
                <a:t>цвет текста</a:t>
              </a:r>
            </a:p>
          </p:txBody>
        </p:sp>
        <p:sp>
          <p:nvSpPr>
            <p:cNvPr id="1061" name="Прямоугольник 29"/>
            <p:cNvSpPr>
              <a:spLocks noChangeArrowheads="1"/>
            </p:cNvSpPr>
            <p:nvPr/>
          </p:nvSpPr>
          <p:spPr bwMode="auto">
            <a:xfrm>
              <a:off x="12335375" y="4918177"/>
              <a:ext cx="866545" cy="40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700">
                  <a:solidFill>
                    <a:schemeClr val="tx1"/>
                  </a:solidFill>
                  <a:latin typeface="Segoe UI" panose="020B0502040204020203" pitchFamily="34" charset="0"/>
                </a:defRPr>
              </a:lvl1pPr>
              <a:lvl2pPr marL="742950" indent="-285750">
                <a:defRPr sz="700">
                  <a:solidFill>
                    <a:schemeClr val="tx1"/>
                  </a:solidFill>
                  <a:latin typeface="Segoe UI" panose="020B0502040204020203" pitchFamily="34" charset="0"/>
                </a:defRPr>
              </a:lvl2pPr>
              <a:lvl3pPr marL="1143000" indent="-228600">
                <a:defRPr sz="700">
                  <a:solidFill>
                    <a:schemeClr val="tx1"/>
                  </a:solidFill>
                  <a:latin typeface="Segoe UI" panose="020B0502040204020203" pitchFamily="34" charset="0"/>
                </a:defRPr>
              </a:lvl3pPr>
              <a:lvl4pPr marL="1600200" indent="-228600">
                <a:defRPr sz="700">
                  <a:solidFill>
                    <a:schemeClr val="tx1"/>
                  </a:solidFill>
                  <a:latin typeface="Segoe UI" panose="020B0502040204020203" pitchFamily="34" charset="0"/>
                </a:defRPr>
              </a:lvl4pPr>
              <a:lvl5pPr marL="2057400" indent="-228600">
                <a:defRPr sz="700">
                  <a:solidFill>
                    <a:schemeClr val="tx1"/>
                  </a:solidFill>
                  <a:latin typeface="Segoe UI" panose="020B0502040204020203" pitchFamily="34" charset="0"/>
                </a:defRPr>
              </a:lvl5pPr>
              <a:lvl6pPr marL="2514600" indent="-228600" defTabSz="371475" fontAlgn="base">
                <a:spcBef>
                  <a:spcPct val="0"/>
                </a:spcBef>
                <a:spcAft>
                  <a:spcPct val="0"/>
                </a:spcAft>
                <a:defRPr sz="700">
                  <a:solidFill>
                    <a:schemeClr val="tx1"/>
                  </a:solidFill>
                  <a:latin typeface="Segoe UI" panose="020B0502040204020203" pitchFamily="34" charset="0"/>
                </a:defRPr>
              </a:lvl6pPr>
              <a:lvl7pPr marL="2971800" indent="-228600" defTabSz="371475" fontAlgn="base">
                <a:spcBef>
                  <a:spcPct val="0"/>
                </a:spcBef>
                <a:spcAft>
                  <a:spcPct val="0"/>
                </a:spcAft>
                <a:defRPr sz="700">
                  <a:solidFill>
                    <a:schemeClr val="tx1"/>
                  </a:solidFill>
                  <a:latin typeface="Segoe UI" panose="020B0502040204020203" pitchFamily="34" charset="0"/>
                </a:defRPr>
              </a:lvl7pPr>
              <a:lvl8pPr marL="3429000" indent="-228600" defTabSz="371475" fontAlgn="base">
                <a:spcBef>
                  <a:spcPct val="0"/>
                </a:spcBef>
                <a:spcAft>
                  <a:spcPct val="0"/>
                </a:spcAft>
                <a:defRPr sz="700">
                  <a:solidFill>
                    <a:schemeClr val="tx1"/>
                  </a:solidFill>
                  <a:latin typeface="Segoe UI" panose="020B0502040204020203" pitchFamily="34" charset="0"/>
                </a:defRPr>
              </a:lvl8pPr>
              <a:lvl9pPr marL="3886200" indent="-228600" defTabSz="371475" fontAlgn="base">
                <a:spcBef>
                  <a:spcPct val="0"/>
                </a:spcBef>
                <a:spcAft>
                  <a:spcPct val="0"/>
                </a:spcAft>
                <a:defRPr sz="700">
                  <a:solidFill>
                    <a:schemeClr val="tx1"/>
                  </a:solidFill>
                  <a:latin typeface="Segoe UI" panose="020B0502040204020203" pitchFamily="34" charset="0"/>
                </a:defRPr>
              </a:lvl9pPr>
            </a:lstStyle>
            <a:p>
              <a:pPr eaLnBrk="1" hangingPunct="1">
                <a:defRPr/>
              </a:pPr>
              <a:r>
                <a:rPr lang="ru-RU" altLang="ru-RU" sz="1000">
                  <a:solidFill>
                    <a:srgbClr val="595959"/>
                  </a:solidFill>
                </a:rPr>
                <a:t>Синий </a:t>
              </a:r>
              <a:br>
                <a:rPr lang="ru-RU" altLang="ru-RU" sz="1000">
                  <a:solidFill>
                    <a:srgbClr val="595959"/>
                  </a:solidFill>
                </a:rPr>
              </a:br>
              <a:r>
                <a:rPr lang="ru-RU" altLang="ru-RU" sz="1000">
                  <a:solidFill>
                    <a:srgbClr val="595959"/>
                  </a:solidFill>
                </a:rPr>
                <a:t>цвет текста</a:t>
              </a:r>
            </a:p>
          </p:txBody>
        </p:sp>
        <p:sp>
          <p:nvSpPr>
            <p:cNvPr id="31" name="Прямоугольник 30">
              <a:extLst>
                <a:ext uri="{FF2B5EF4-FFF2-40B4-BE49-F238E27FC236}">
                  <a16:creationId xmlns:a16="http://schemas.microsoft.com/office/drawing/2014/main" id="{091277EA-E71D-4912-9010-EEEC42FBB24D}"/>
                </a:ext>
              </a:extLst>
            </p:cNvPr>
            <p:cNvSpPr/>
            <p:nvPr/>
          </p:nvSpPr>
          <p:spPr>
            <a:xfrm>
              <a:off x="12382987" y="4573708"/>
              <a:ext cx="723708" cy="200015"/>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32" name="Прямоугольник 31">
              <a:extLst>
                <a:ext uri="{FF2B5EF4-FFF2-40B4-BE49-F238E27FC236}">
                  <a16:creationId xmlns:a16="http://schemas.microsoft.com/office/drawing/2014/main" id="{C291BF11-C5AF-4F56-BEA9-DA33493692DA}"/>
                </a:ext>
              </a:extLst>
            </p:cNvPr>
            <p:cNvSpPr/>
            <p:nvPr/>
          </p:nvSpPr>
          <p:spPr>
            <a:xfrm>
              <a:off x="12382987" y="698818"/>
              <a:ext cx="723708" cy="21588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33" name="Прямоугольник 32">
              <a:extLst>
                <a:ext uri="{FF2B5EF4-FFF2-40B4-BE49-F238E27FC236}">
                  <a16:creationId xmlns:a16="http://schemas.microsoft.com/office/drawing/2014/main" id="{E5561961-78E0-4969-9C9D-F555C7146EF4}"/>
                </a:ext>
              </a:extLst>
            </p:cNvPr>
            <p:cNvSpPr/>
            <p:nvPr/>
          </p:nvSpPr>
          <p:spPr>
            <a:xfrm>
              <a:off x="12382987" y="5321382"/>
              <a:ext cx="723708" cy="21588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34" name="Прямоугольник 33">
              <a:extLst>
                <a:ext uri="{FF2B5EF4-FFF2-40B4-BE49-F238E27FC236}">
                  <a16:creationId xmlns:a16="http://schemas.microsoft.com/office/drawing/2014/main" id="{7E8631A5-3E26-4B9B-B60F-B6F6D8555236}"/>
                </a:ext>
              </a:extLst>
            </p:cNvPr>
            <p:cNvSpPr/>
            <p:nvPr/>
          </p:nvSpPr>
          <p:spPr>
            <a:xfrm>
              <a:off x="12382987" y="916295"/>
              <a:ext cx="723708" cy="2174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35" name="Прямоугольник 34">
              <a:extLst>
                <a:ext uri="{FF2B5EF4-FFF2-40B4-BE49-F238E27FC236}">
                  <a16:creationId xmlns:a16="http://schemas.microsoft.com/office/drawing/2014/main" id="{4E16CBF0-08C5-44E1-B0B5-520265EC2521}"/>
                </a:ext>
              </a:extLst>
            </p:cNvPr>
            <p:cNvSpPr/>
            <p:nvPr/>
          </p:nvSpPr>
          <p:spPr>
            <a:xfrm>
              <a:off x="12382987" y="2356083"/>
              <a:ext cx="723708" cy="217477"/>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36" name="Прямоугольник 35">
              <a:extLst>
                <a:ext uri="{FF2B5EF4-FFF2-40B4-BE49-F238E27FC236}">
                  <a16:creationId xmlns:a16="http://schemas.microsoft.com/office/drawing/2014/main" id="{B78C5094-2D8D-4689-9349-86277ED78895}"/>
                </a:ext>
              </a:extLst>
            </p:cNvPr>
            <p:cNvSpPr/>
            <p:nvPr/>
          </p:nvSpPr>
          <p:spPr>
            <a:xfrm>
              <a:off x="12382987" y="2575147"/>
              <a:ext cx="723708" cy="215889"/>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37" name="Прямоугольник 36">
              <a:extLst>
                <a:ext uri="{FF2B5EF4-FFF2-40B4-BE49-F238E27FC236}">
                  <a16:creationId xmlns:a16="http://schemas.microsoft.com/office/drawing/2014/main" id="{C72B3BE0-B0B7-4469-983A-56D0CC435179}"/>
                </a:ext>
              </a:extLst>
            </p:cNvPr>
            <p:cNvSpPr/>
            <p:nvPr/>
          </p:nvSpPr>
          <p:spPr>
            <a:xfrm>
              <a:off x="12382987" y="1133771"/>
              <a:ext cx="723708" cy="21588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38" name="Прямоугольник 37">
              <a:extLst>
                <a:ext uri="{FF2B5EF4-FFF2-40B4-BE49-F238E27FC236}">
                  <a16:creationId xmlns:a16="http://schemas.microsoft.com/office/drawing/2014/main" id="{A40F4DB6-AB4E-42E0-A3B3-CBD84261D14B}"/>
                </a:ext>
              </a:extLst>
            </p:cNvPr>
            <p:cNvSpPr/>
            <p:nvPr/>
          </p:nvSpPr>
          <p:spPr>
            <a:xfrm>
              <a:off x="12382987" y="1349660"/>
              <a:ext cx="723708" cy="21588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39" name="Прямоугольник 38">
              <a:extLst>
                <a:ext uri="{FF2B5EF4-FFF2-40B4-BE49-F238E27FC236}">
                  <a16:creationId xmlns:a16="http://schemas.microsoft.com/office/drawing/2014/main" id="{062EDFAB-AEF3-4137-B2F9-C5418D40EE30}"/>
                </a:ext>
              </a:extLst>
            </p:cNvPr>
            <p:cNvSpPr/>
            <p:nvPr/>
          </p:nvSpPr>
          <p:spPr>
            <a:xfrm>
              <a:off x="12382987" y="2791036"/>
              <a:ext cx="723708" cy="21588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40" name="Прямоугольник 39">
              <a:extLst>
                <a:ext uri="{FF2B5EF4-FFF2-40B4-BE49-F238E27FC236}">
                  <a16:creationId xmlns:a16="http://schemas.microsoft.com/office/drawing/2014/main" id="{CB12901D-688D-4DD0-AFA1-2468AE97587D}"/>
                </a:ext>
              </a:extLst>
            </p:cNvPr>
            <p:cNvSpPr/>
            <p:nvPr/>
          </p:nvSpPr>
          <p:spPr>
            <a:xfrm>
              <a:off x="12382987" y="3005338"/>
              <a:ext cx="723708" cy="215889"/>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41" name="Прямоугольник 40">
              <a:extLst>
                <a:ext uri="{FF2B5EF4-FFF2-40B4-BE49-F238E27FC236}">
                  <a16:creationId xmlns:a16="http://schemas.microsoft.com/office/drawing/2014/main" id="{D7C306BF-757C-4C8C-BE40-CACC3BFBCE59}"/>
                </a:ext>
              </a:extLst>
            </p:cNvPr>
            <p:cNvSpPr/>
            <p:nvPr/>
          </p:nvSpPr>
          <p:spPr>
            <a:xfrm>
              <a:off x="12382987" y="3213290"/>
              <a:ext cx="723708" cy="215889"/>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42" name="Прямоугольник 41">
              <a:extLst>
                <a:ext uri="{FF2B5EF4-FFF2-40B4-BE49-F238E27FC236}">
                  <a16:creationId xmlns:a16="http://schemas.microsoft.com/office/drawing/2014/main" id="{D2090646-A932-45BE-8EEB-7F1B8E3E97F3}"/>
                </a:ext>
              </a:extLst>
            </p:cNvPr>
            <p:cNvSpPr/>
            <p:nvPr/>
          </p:nvSpPr>
          <p:spPr>
            <a:xfrm>
              <a:off x="12382987" y="3427592"/>
              <a:ext cx="723708" cy="21588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43" name="Прямоугольник 42">
              <a:extLst>
                <a:ext uri="{FF2B5EF4-FFF2-40B4-BE49-F238E27FC236}">
                  <a16:creationId xmlns:a16="http://schemas.microsoft.com/office/drawing/2014/main" id="{000518A9-CC1B-45FF-9D2E-4535FB345290}"/>
                </a:ext>
              </a:extLst>
            </p:cNvPr>
            <p:cNvSpPr/>
            <p:nvPr/>
          </p:nvSpPr>
          <p:spPr>
            <a:xfrm>
              <a:off x="12382987" y="3641893"/>
              <a:ext cx="723708" cy="215889"/>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44" name="Прямоугольник 43">
              <a:extLst>
                <a:ext uri="{FF2B5EF4-FFF2-40B4-BE49-F238E27FC236}">
                  <a16:creationId xmlns:a16="http://schemas.microsoft.com/office/drawing/2014/main" id="{B1D1F7E8-253B-4D3C-9F1C-D4CF678995FE}"/>
                </a:ext>
              </a:extLst>
            </p:cNvPr>
            <p:cNvSpPr/>
            <p:nvPr/>
          </p:nvSpPr>
          <p:spPr>
            <a:xfrm>
              <a:off x="12382987" y="6059532"/>
              <a:ext cx="723708" cy="215889"/>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1076" name="Прямоугольник 44"/>
            <p:cNvSpPr>
              <a:spLocks noChangeArrowheads="1"/>
            </p:cNvSpPr>
            <p:nvPr/>
          </p:nvSpPr>
          <p:spPr bwMode="auto">
            <a:xfrm>
              <a:off x="12335375" y="5656328"/>
              <a:ext cx="1183961" cy="40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700">
                  <a:solidFill>
                    <a:schemeClr val="tx1"/>
                  </a:solidFill>
                  <a:latin typeface="Segoe UI" panose="020B0502040204020203" pitchFamily="34" charset="0"/>
                </a:defRPr>
              </a:lvl1pPr>
              <a:lvl2pPr marL="742950" indent="-285750">
                <a:defRPr sz="700">
                  <a:solidFill>
                    <a:schemeClr val="tx1"/>
                  </a:solidFill>
                  <a:latin typeface="Segoe UI" panose="020B0502040204020203" pitchFamily="34" charset="0"/>
                </a:defRPr>
              </a:lvl2pPr>
              <a:lvl3pPr marL="1143000" indent="-228600">
                <a:defRPr sz="700">
                  <a:solidFill>
                    <a:schemeClr val="tx1"/>
                  </a:solidFill>
                  <a:latin typeface="Segoe UI" panose="020B0502040204020203" pitchFamily="34" charset="0"/>
                </a:defRPr>
              </a:lvl3pPr>
              <a:lvl4pPr marL="1600200" indent="-228600">
                <a:defRPr sz="700">
                  <a:solidFill>
                    <a:schemeClr val="tx1"/>
                  </a:solidFill>
                  <a:latin typeface="Segoe UI" panose="020B0502040204020203" pitchFamily="34" charset="0"/>
                </a:defRPr>
              </a:lvl4pPr>
              <a:lvl5pPr marL="2057400" indent="-228600">
                <a:defRPr sz="700">
                  <a:solidFill>
                    <a:schemeClr val="tx1"/>
                  </a:solidFill>
                  <a:latin typeface="Segoe UI" panose="020B0502040204020203" pitchFamily="34" charset="0"/>
                </a:defRPr>
              </a:lvl5pPr>
              <a:lvl6pPr marL="2514600" indent="-228600" defTabSz="371475" fontAlgn="base">
                <a:spcBef>
                  <a:spcPct val="0"/>
                </a:spcBef>
                <a:spcAft>
                  <a:spcPct val="0"/>
                </a:spcAft>
                <a:defRPr sz="700">
                  <a:solidFill>
                    <a:schemeClr val="tx1"/>
                  </a:solidFill>
                  <a:latin typeface="Segoe UI" panose="020B0502040204020203" pitchFamily="34" charset="0"/>
                </a:defRPr>
              </a:lvl6pPr>
              <a:lvl7pPr marL="2971800" indent="-228600" defTabSz="371475" fontAlgn="base">
                <a:spcBef>
                  <a:spcPct val="0"/>
                </a:spcBef>
                <a:spcAft>
                  <a:spcPct val="0"/>
                </a:spcAft>
                <a:defRPr sz="700">
                  <a:solidFill>
                    <a:schemeClr val="tx1"/>
                  </a:solidFill>
                  <a:latin typeface="Segoe UI" panose="020B0502040204020203" pitchFamily="34" charset="0"/>
                </a:defRPr>
              </a:lvl7pPr>
              <a:lvl8pPr marL="3429000" indent="-228600" defTabSz="371475" fontAlgn="base">
                <a:spcBef>
                  <a:spcPct val="0"/>
                </a:spcBef>
                <a:spcAft>
                  <a:spcPct val="0"/>
                </a:spcAft>
                <a:defRPr sz="700">
                  <a:solidFill>
                    <a:schemeClr val="tx1"/>
                  </a:solidFill>
                  <a:latin typeface="Segoe UI" panose="020B0502040204020203" pitchFamily="34" charset="0"/>
                </a:defRPr>
              </a:lvl8pPr>
              <a:lvl9pPr marL="3886200" indent="-228600" defTabSz="371475" fontAlgn="base">
                <a:spcBef>
                  <a:spcPct val="0"/>
                </a:spcBef>
                <a:spcAft>
                  <a:spcPct val="0"/>
                </a:spcAft>
                <a:defRPr sz="700">
                  <a:solidFill>
                    <a:schemeClr val="tx1"/>
                  </a:solidFill>
                  <a:latin typeface="Segoe UI" panose="020B0502040204020203" pitchFamily="34" charset="0"/>
                </a:defRPr>
              </a:lvl9pPr>
            </a:lstStyle>
            <a:p>
              <a:pPr eaLnBrk="1" hangingPunct="1">
                <a:defRPr/>
              </a:pPr>
              <a:r>
                <a:rPr lang="ru-RU" altLang="ru-RU" sz="1000">
                  <a:solidFill>
                    <a:srgbClr val="595959"/>
                  </a:solidFill>
                </a:rPr>
                <a:t>Цвет исходника/ примечания</a:t>
              </a:r>
            </a:p>
          </p:txBody>
        </p:sp>
      </p:grpSp>
      <p:grpSp>
        <p:nvGrpSpPr>
          <p:cNvPr id="1031" name="Группа 5"/>
          <p:cNvGrpSpPr>
            <a:grpSpLocks/>
          </p:cNvGrpSpPr>
          <p:nvPr/>
        </p:nvGrpSpPr>
        <p:grpSpPr bwMode="auto">
          <a:xfrm>
            <a:off x="-1233488" y="136525"/>
            <a:ext cx="809625" cy="5472113"/>
            <a:chOff x="-942475" y="136872"/>
            <a:chExt cx="809125" cy="5471237"/>
          </a:xfrm>
        </p:grpSpPr>
        <p:sp>
          <p:nvSpPr>
            <p:cNvPr id="50" name="Прямоугольник 49">
              <a:extLst>
                <a:ext uri="{FF2B5EF4-FFF2-40B4-BE49-F238E27FC236}">
                  <a16:creationId xmlns:a16="http://schemas.microsoft.com/office/drawing/2014/main" id="{9E66DBB4-3BB2-4E04-8325-832F29501839}"/>
                </a:ext>
              </a:extLst>
            </p:cNvPr>
            <p:cNvSpPr/>
            <p:nvPr/>
          </p:nvSpPr>
          <p:spPr>
            <a:xfrm>
              <a:off x="-904399" y="554318"/>
              <a:ext cx="723453" cy="19999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51" name="Прямоугольник 50">
              <a:extLst>
                <a:ext uri="{FF2B5EF4-FFF2-40B4-BE49-F238E27FC236}">
                  <a16:creationId xmlns:a16="http://schemas.microsoft.com/office/drawing/2014/main" id="{C458EAF0-405F-4E6A-941E-7D5DF20FFE09}"/>
                </a:ext>
              </a:extLst>
            </p:cNvPr>
            <p:cNvSpPr/>
            <p:nvPr/>
          </p:nvSpPr>
          <p:spPr>
            <a:xfrm>
              <a:off x="-904399" y="946367"/>
              <a:ext cx="723453" cy="199993"/>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52" name="Прямоугольник 51">
              <a:extLst>
                <a:ext uri="{FF2B5EF4-FFF2-40B4-BE49-F238E27FC236}">
                  <a16:creationId xmlns:a16="http://schemas.microsoft.com/office/drawing/2014/main" id="{AF45943F-E673-46FA-A2E7-A445715D3145}"/>
                </a:ext>
              </a:extLst>
            </p:cNvPr>
            <p:cNvSpPr/>
            <p:nvPr/>
          </p:nvSpPr>
          <p:spPr>
            <a:xfrm>
              <a:off x="-904399" y="1546346"/>
              <a:ext cx="723453" cy="201581"/>
            </a:xfrm>
            <a:prstGeom prst="rect">
              <a:avLst/>
            </a:prstGeom>
            <a:solidFill>
              <a:srgbClr val="CEE1F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53" name="Прямоугольник 52">
              <a:extLst>
                <a:ext uri="{FF2B5EF4-FFF2-40B4-BE49-F238E27FC236}">
                  <a16:creationId xmlns:a16="http://schemas.microsoft.com/office/drawing/2014/main" id="{F4B721E0-FE54-47C6-82F7-97A877EDD9B0}"/>
                </a:ext>
              </a:extLst>
            </p:cNvPr>
            <p:cNvSpPr/>
            <p:nvPr/>
          </p:nvSpPr>
          <p:spPr>
            <a:xfrm>
              <a:off x="-904399" y="1746339"/>
              <a:ext cx="723453" cy="199993"/>
            </a:xfrm>
            <a:prstGeom prst="rect">
              <a:avLst/>
            </a:prstGeom>
            <a:solidFill>
              <a:srgbClr val="DEE6E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1042" name="Прямоугольник 53"/>
            <p:cNvSpPr>
              <a:spLocks noChangeArrowheads="1"/>
            </p:cNvSpPr>
            <p:nvPr/>
          </p:nvSpPr>
          <p:spPr bwMode="auto">
            <a:xfrm>
              <a:off x="-942475" y="136872"/>
              <a:ext cx="809125" cy="399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700">
                  <a:solidFill>
                    <a:schemeClr val="tx1"/>
                  </a:solidFill>
                  <a:latin typeface="Segoe UI" panose="020B0502040204020203" pitchFamily="34" charset="0"/>
                </a:defRPr>
              </a:lvl1pPr>
              <a:lvl2pPr marL="742950" indent="-285750">
                <a:defRPr sz="700">
                  <a:solidFill>
                    <a:schemeClr val="tx1"/>
                  </a:solidFill>
                  <a:latin typeface="Segoe UI" panose="020B0502040204020203" pitchFamily="34" charset="0"/>
                </a:defRPr>
              </a:lvl2pPr>
              <a:lvl3pPr marL="1143000" indent="-228600">
                <a:defRPr sz="700">
                  <a:solidFill>
                    <a:schemeClr val="tx1"/>
                  </a:solidFill>
                  <a:latin typeface="Segoe UI" panose="020B0502040204020203" pitchFamily="34" charset="0"/>
                </a:defRPr>
              </a:lvl3pPr>
              <a:lvl4pPr marL="1600200" indent="-228600">
                <a:defRPr sz="700">
                  <a:solidFill>
                    <a:schemeClr val="tx1"/>
                  </a:solidFill>
                  <a:latin typeface="Segoe UI" panose="020B0502040204020203" pitchFamily="34" charset="0"/>
                </a:defRPr>
              </a:lvl4pPr>
              <a:lvl5pPr marL="2057400" indent="-228600">
                <a:defRPr sz="700">
                  <a:solidFill>
                    <a:schemeClr val="tx1"/>
                  </a:solidFill>
                  <a:latin typeface="Segoe UI" panose="020B0502040204020203" pitchFamily="34" charset="0"/>
                </a:defRPr>
              </a:lvl5pPr>
              <a:lvl6pPr marL="2514600" indent="-228600" defTabSz="371475" fontAlgn="base">
                <a:spcBef>
                  <a:spcPct val="0"/>
                </a:spcBef>
                <a:spcAft>
                  <a:spcPct val="0"/>
                </a:spcAft>
                <a:defRPr sz="700">
                  <a:solidFill>
                    <a:schemeClr val="tx1"/>
                  </a:solidFill>
                  <a:latin typeface="Segoe UI" panose="020B0502040204020203" pitchFamily="34" charset="0"/>
                </a:defRPr>
              </a:lvl6pPr>
              <a:lvl7pPr marL="2971800" indent="-228600" defTabSz="371475" fontAlgn="base">
                <a:spcBef>
                  <a:spcPct val="0"/>
                </a:spcBef>
                <a:spcAft>
                  <a:spcPct val="0"/>
                </a:spcAft>
                <a:defRPr sz="700">
                  <a:solidFill>
                    <a:schemeClr val="tx1"/>
                  </a:solidFill>
                  <a:latin typeface="Segoe UI" panose="020B0502040204020203" pitchFamily="34" charset="0"/>
                </a:defRPr>
              </a:lvl7pPr>
              <a:lvl8pPr marL="3429000" indent="-228600" defTabSz="371475" fontAlgn="base">
                <a:spcBef>
                  <a:spcPct val="0"/>
                </a:spcBef>
                <a:spcAft>
                  <a:spcPct val="0"/>
                </a:spcAft>
                <a:defRPr sz="700">
                  <a:solidFill>
                    <a:schemeClr val="tx1"/>
                  </a:solidFill>
                  <a:latin typeface="Segoe UI" panose="020B0502040204020203" pitchFamily="34" charset="0"/>
                </a:defRPr>
              </a:lvl8pPr>
              <a:lvl9pPr marL="3886200" indent="-228600" defTabSz="371475" fontAlgn="base">
                <a:spcBef>
                  <a:spcPct val="0"/>
                </a:spcBef>
                <a:spcAft>
                  <a:spcPct val="0"/>
                </a:spcAft>
                <a:defRPr sz="700">
                  <a:solidFill>
                    <a:schemeClr val="tx1"/>
                  </a:solidFill>
                  <a:latin typeface="Segoe UI" panose="020B0502040204020203" pitchFamily="34" charset="0"/>
                </a:defRPr>
              </a:lvl9pPr>
            </a:lstStyle>
            <a:p>
              <a:pPr algn="r" eaLnBrk="1" hangingPunct="1">
                <a:defRPr/>
              </a:pPr>
              <a:r>
                <a:rPr lang="ru-RU" altLang="ru-RU" sz="1000">
                  <a:solidFill>
                    <a:srgbClr val="595959"/>
                  </a:solidFill>
                </a:rPr>
                <a:t>Оттенки синего</a:t>
              </a:r>
              <a:endParaRPr lang="en-GB" altLang="ru-RU" sz="1000">
                <a:solidFill>
                  <a:srgbClr val="595959"/>
                </a:solidFill>
              </a:endParaRPr>
            </a:p>
          </p:txBody>
        </p:sp>
        <p:sp>
          <p:nvSpPr>
            <p:cNvPr id="55" name="Прямоугольник 54">
              <a:extLst>
                <a:ext uri="{FF2B5EF4-FFF2-40B4-BE49-F238E27FC236}">
                  <a16:creationId xmlns:a16="http://schemas.microsoft.com/office/drawing/2014/main" id="{CC0CF214-9BFD-4E33-B5DD-8E3092071BE3}"/>
                </a:ext>
              </a:extLst>
            </p:cNvPr>
            <p:cNvSpPr/>
            <p:nvPr/>
          </p:nvSpPr>
          <p:spPr>
            <a:xfrm>
              <a:off x="-904399" y="2590754"/>
              <a:ext cx="723453" cy="19999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56" name="Прямоугольник 55">
              <a:extLst>
                <a:ext uri="{FF2B5EF4-FFF2-40B4-BE49-F238E27FC236}">
                  <a16:creationId xmlns:a16="http://schemas.microsoft.com/office/drawing/2014/main" id="{CCA1FED7-69DD-4FF1-AC8F-07FB3E19E9D0}"/>
                </a:ext>
              </a:extLst>
            </p:cNvPr>
            <p:cNvSpPr/>
            <p:nvPr/>
          </p:nvSpPr>
          <p:spPr>
            <a:xfrm>
              <a:off x="-904399" y="2790747"/>
              <a:ext cx="723453" cy="199993"/>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57" name="Прямоугольник 56">
              <a:extLst>
                <a:ext uri="{FF2B5EF4-FFF2-40B4-BE49-F238E27FC236}">
                  <a16:creationId xmlns:a16="http://schemas.microsoft.com/office/drawing/2014/main" id="{5D60B2BC-EDF7-4358-B726-A6E93D1DA3D8}"/>
                </a:ext>
              </a:extLst>
            </p:cNvPr>
            <p:cNvSpPr/>
            <p:nvPr/>
          </p:nvSpPr>
          <p:spPr>
            <a:xfrm>
              <a:off x="-904399" y="2990740"/>
              <a:ext cx="723453" cy="199993"/>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58" name="Прямоугольник 57">
              <a:extLst>
                <a:ext uri="{FF2B5EF4-FFF2-40B4-BE49-F238E27FC236}">
                  <a16:creationId xmlns:a16="http://schemas.microsoft.com/office/drawing/2014/main" id="{E0ED7582-FBB6-4ABE-9FC1-DFF5028111C9}"/>
                </a:ext>
              </a:extLst>
            </p:cNvPr>
            <p:cNvSpPr/>
            <p:nvPr/>
          </p:nvSpPr>
          <p:spPr>
            <a:xfrm>
              <a:off x="-904399" y="3190733"/>
              <a:ext cx="723453" cy="201581"/>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1047" name="Прямоугольник 58"/>
            <p:cNvSpPr>
              <a:spLocks noChangeArrowheads="1"/>
            </p:cNvSpPr>
            <p:nvPr/>
          </p:nvSpPr>
          <p:spPr bwMode="auto">
            <a:xfrm>
              <a:off x="-942475" y="2173309"/>
              <a:ext cx="809125" cy="399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700">
                  <a:solidFill>
                    <a:schemeClr val="tx1"/>
                  </a:solidFill>
                  <a:latin typeface="Segoe UI" panose="020B0502040204020203" pitchFamily="34" charset="0"/>
                </a:defRPr>
              </a:lvl1pPr>
              <a:lvl2pPr marL="742950" indent="-285750">
                <a:defRPr sz="700">
                  <a:solidFill>
                    <a:schemeClr val="tx1"/>
                  </a:solidFill>
                  <a:latin typeface="Segoe UI" panose="020B0502040204020203" pitchFamily="34" charset="0"/>
                </a:defRPr>
              </a:lvl2pPr>
              <a:lvl3pPr marL="1143000" indent="-228600">
                <a:defRPr sz="700">
                  <a:solidFill>
                    <a:schemeClr val="tx1"/>
                  </a:solidFill>
                  <a:latin typeface="Segoe UI" panose="020B0502040204020203" pitchFamily="34" charset="0"/>
                </a:defRPr>
              </a:lvl3pPr>
              <a:lvl4pPr marL="1600200" indent="-228600">
                <a:defRPr sz="700">
                  <a:solidFill>
                    <a:schemeClr val="tx1"/>
                  </a:solidFill>
                  <a:latin typeface="Segoe UI" panose="020B0502040204020203" pitchFamily="34" charset="0"/>
                </a:defRPr>
              </a:lvl4pPr>
              <a:lvl5pPr marL="2057400" indent="-228600">
                <a:defRPr sz="700">
                  <a:solidFill>
                    <a:schemeClr val="tx1"/>
                  </a:solidFill>
                  <a:latin typeface="Segoe UI" panose="020B0502040204020203" pitchFamily="34" charset="0"/>
                </a:defRPr>
              </a:lvl5pPr>
              <a:lvl6pPr marL="2514600" indent="-228600" defTabSz="371475" fontAlgn="base">
                <a:spcBef>
                  <a:spcPct val="0"/>
                </a:spcBef>
                <a:spcAft>
                  <a:spcPct val="0"/>
                </a:spcAft>
                <a:defRPr sz="700">
                  <a:solidFill>
                    <a:schemeClr val="tx1"/>
                  </a:solidFill>
                  <a:latin typeface="Segoe UI" panose="020B0502040204020203" pitchFamily="34" charset="0"/>
                </a:defRPr>
              </a:lvl6pPr>
              <a:lvl7pPr marL="2971800" indent="-228600" defTabSz="371475" fontAlgn="base">
                <a:spcBef>
                  <a:spcPct val="0"/>
                </a:spcBef>
                <a:spcAft>
                  <a:spcPct val="0"/>
                </a:spcAft>
                <a:defRPr sz="700">
                  <a:solidFill>
                    <a:schemeClr val="tx1"/>
                  </a:solidFill>
                  <a:latin typeface="Segoe UI" panose="020B0502040204020203" pitchFamily="34" charset="0"/>
                </a:defRPr>
              </a:lvl7pPr>
              <a:lvl8pPr marL="3429000" indent="-228600" defTabSz="371475" fontAlgn="base">
                <a:spcBef>
                  <a:spcPct val="0"/>
                </a:spcBef>
                <a:spcAft>
                  <a:spcPct val="0"/>
                </a:spcAft>
                <a:defRPr sz="700">
                  <a:solidFill>
                    <a:schemeClr val="tx1"/>
                  </a:solidFill>
                  <a:latin typeface="Segoe UI" panose="020B0502040204020203" pitchFamily="34" charset="0"/>
                </a:defRPr>
              </a:lvl8pPr>
              <a:lvl9pPr marL="3886200" indent="-228600" defTabSz="371475" fontAlgn="base">
                <a:spcBef>
                  <a:spcPct val="0"/>
                </a:spcBef>
                <a:spcAft>
                  <a:spcPct val="0"/>
                </a:spcAft>
                <a:defRPr sz="700">
                  <a:solidFill>
                    <a:schemeClr val="tx1"/>
                  </a:solidFill>
                  <a:latin typeface="Segoe UI" panose="020B0502040204020203" pitchFamily="34" charset="0"/>
                </a:defRPr>
              </a:lvl9pPr>
            </a:lstStyle>
            <a:p>
              <a:pPr algn="r" eaLnBrk="1" hangingPunct="1">
                <a:defRPr/>
              </a:pPr>
              <a:r>
                <a:rPr lang="ru-RU" altLang="ru-RU" sz="1000">
                  <a:solidFill>
                    <a:srgbClr val="595959"/>
                  </a:solidFill>
                </a:rPr>
                <a:t>Оттенки красного</a:t>
              </a:r>
              <a:endParaRPr lang="en-GB" altLang="ru-RU" sz="1000">
                <a:solidFill>
                  <a:srgbClr val="595959"/>
                </a:solidFill>
              </a:endParaRPr>
            </a:p>
          </p:txBody>
        </p:sp>
        <p:sp>
          <p:nvSpPr>
            <p:cNvPr id="46" name="Прямоугольник 45">
              <a:extLst>
                <a:ext uri="{FF2B5EF4-FFF2-40B4-BE49-F238E27FC236}">
                  <a16:creationId xmlns:a16="http://schemas.microsoft.com/office/drawing/2014/main" id="{D8682BD1-9FC3-45BB-9642-B79013849191}"/>
                </a:ext>
              </a:extLst>
            </p:cNvPr>
            <p:cNvSpPr/>
            <p:nvPr/>
          </p:nvSpPr>
          <p:spPr>
            <a:xfrm>
              <a:off x="-904399" y="4219268"/>
              <a:ext cx="723453" cy="201581"/>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47" name="Прямоугольник 46">
              <a:extLst>
                <a:ext uri="{FF2B5EF4-FFF2-40B4-BE49-F238E27FC236}">
                  <a16:creationId xmlns:a16="http://schemas.microsoft.com/office/drawing/2014/main" id="{DDF8ACC6-2E3A-4183-B07A-4760B40448CE}"/>
                </a:ext>
              </a:extLst>
            </p:cNvPr>
            <p:cNvSpPr/>
            <p:nvPr/>
          </p:nvSpPr>
          <p:spPr>
            <a:xfrm>
              <a:off x="-904399" y="4420849"/>
              <a:ext cx="723453" cy="199993"/>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48" name="Прямоугольник 47">
              <a:extLst>
                <a:ext uri="{FF2B5EF4-FFF2-40B4-BE49-F238E27FC236}">
                  <a16:creationId xmlns:a16="http://schemas.microsoft.com/office/drawing/2014/main" id="{CDE3FD81-605D-45C5-ADB8-BBE4C3B35A0F}"/>
                </a:ext>
              </a:extLst>
            </p:cNvPr>
            <p:cNvSpPr/>
            <p:nvPr/>
          </p:nvSpPr>
          <p:spPr>
            <a:xfrm>
              <a:off x="-904399" y="4620842"/>
              <a:ext cx="723453" cy="199993"/>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49" name="Прямоугольник 48">
              <a:extLst>
                <a:ext uri="{FF2B5EF4-FFF2-40B4-BE49-F238E27FC236}">
                  <a16:creationId xmlns:a16="http://schemas.microsoft.com/office/drawing/2014/main" id="{80F79E22-57A0-4C7F-A840-4E374A915DEC}"/>
                </a:ext>
              </a:extLst>
            </p:cNvPr>
            <p:cNvSpPr/>
            <p:nvPr/>
          </p:nvSpPr>
          <p:spPr>
            <a:xfrm>
              <a:off x="-904399" y="4820835"/>
              <a:ext cx="723453" cy="199993"/>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1052" name="Прямоугольник 59"/>
            <p:cNvSpPr>
              <a:spLocks noChangeArrowheads="1"/>
            </p:cNvSpPr>
            <p:nvPr/>
          </p:nvSpPr>
          <p:spPr bwMode="auto">
            <a:xfrm>
              <a:off x="-942475" y="3512944"/>
              <a:ext cx="809125" cy="70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700">
                  <a:solidFill>
                    <a:schemeClr val="tx1"/>
                  </a:solidFill>
                  <a:latin typeface="Segoe UI" panose="020B0502040204020203" pitchFamily="34" charset="0"/>
                </a:defRPr>
              </a:lvl1pPr>
              <a:lvl2pPr marL="742950" indent="-285750">
                <a:defRPr sz="700">
                  <a:solidFill>
                    <a:schemeClr val="tx1"/>
                  </a:solidFill>
                  <a:latin typeface="Segoe UI" panose="020B0502040204020203" pitchFamily="34" charset="0"/>
                </a:defRPr>
              </a:lvl2pPr>
              <a:lvl3pPr marL="1143000" indent="-228600">
                <a:defRPr sz="700">
                  <a:solidFill>
                    <a:schemeClr val="tx1"/>
                  </a:solidFill>
                  <a:latin typeface="Segoe UI" panose="020B0502040204020203" pitchFamily="34" charset="0"/>
                </a:defRPr>
              </a:lvl3pPr>
              <a:lvl4pPr marL="1600200" indent="-228600">
                <a:defRPr sz="700">
                  <a:solidFill>
                    <a:schemeClr val="tx1"/>
                  </a:solidFill>
                  <a:latin typeface="Segoe UI" panose="020B0502040204020203" pitchFamily="34" charset="0"/>
                </a:defRPr>
              </a:lvl4pPr>
              <a:lvl5pPr marL="2057400" indent="-228600">
                <a:defRPr sz="700">
                  <a:solidFill>
                    <a:schemeClr val="tx1"/>
                  </a:solidFill>
                  <a:latin typeface="Segoe UI" panose="020B0502040204020203" pitchFamily="34" charset="0"/>
                </a:defRPr>
              </a:lvl5pPr>
              <a:lvl6pPr marL="2514600" indent="-228600" defTabSz="371475" fontAlgn="base">
                <a:spcBef>
                  <a:spcPct val="0"/>
                </a:spcBef>
                <a:spcAft>
                  <a:spcPct val="0"/>
                </a:spcAft>
                <a:defRPr sz="700">
                  <a:solidFill>
                    <a:schemeClr val="tx1"/>
                  </a:solidFill>
                  <a:latin typeface="Segoe UI" panose="020B0502040204020203" pitchFamily="34" charset="0"/>
                </a:defRPr>
              </a:lvl6pPr>
              <a:lvl7pPr marL="2971800" indent="-228600" defTabSz="371475" fontAlgn="base">
                <a:spcBef>
                  <a:spcPct val="0"/>
                </a:spcBef>
                <a:spcAft>
                  <a:spcPct val="0"/>
                </a:spcAft>
                <a:defRPr sz="700">
                  <a:solidFill>
                    <a:schemeClr val="tx1"/>
                  </a:solidFill>
                  <a:latin typeface="Segoe UI" panose="020B0502040204020203" pitchFamily="34" charset="0"/>
                </a:defRPr>
              </a:lvl7pPr>
              <a:lvl8pPr marL="3429000" indent="-228600" defTabSz="371475" fontAlgn="base">
                <a:spcBef>
                  <a:spcPct val="0"/>
                </a:spcBef>
                <a:spcAft>
                  <a:spcPct val="0"/>
                </a:spcAft>
                <a:defRPr sz="700">
                  <a:solidFill>
                    <a:schemeClr val="tx1"/>
                  </a:solidFill>
                  <a:latin typeface="Segoe UI" panose="020B0502040204020203" pitchFamily="34" charset="0"/>
                </a:defRPr>
              </a:lvl8pPr>
              <a:lvl9pPr marL="3886200" indent="-228600" defTabSz="371475" fontAlgn="base">
                <a:spcBef>
                  <a:spcPct val="0"/>
                </a:spcBef>
                <a:spcAft>
                  <a:spcPct val="0"/>
                </a:spcAft>
                <a:defRPr sz="700">
                  <a:solidFill>
                    <a:schemeClr val="tx1"/>
                  </a:solidFill>
                  <a:latin typeface="Segoe UI" panose="020B0502040204020203" pitchFamily="34" charset="0"/>
                </a:defRPr>
              </a:lvl9pPr>
            </a:lstStyle>
            <a:p>
              <a:pPr algn="r" eaLnBrk="1" hangingPunct="1">
                <a:defRPr/>
              </a:pPr>
              <a:r>
                <a:rPr lang="ru-RU" altLang="ru-RU" sz="1000">
                  <a:solidFill>
                    <a:srgbClr val="595959"/>
                  </a:solidFill>
                </a:rPr>
                <a:t>Для </a:t>
              </a:r>
              <a:br>
                <a:rPr lang="ru-RU" altLang="ru-RU" sz="1000">
                  <a:solidFill>
                    <a:srgbClr val="595959"/>
                  </a:solidFill>
                </a:rPr>
              </a:br>
              <a:r>
                <a:rPr lang="ru-RU" altLang="ru-RU" sz="1000">
                  <a:solidFill>
                    <a:srgbClr val="595959"/>
                  </a:solidFill>
                </a:rPr>
                <a:t>таблицы</a:t>
              </a:r>
              <a:br>
                <a:rPr lang="ru-RU" altLang="ru-RU" sz="1000">
                  <a:solidFill>
                    <a:srgbClr val="595959"/>
                  </a:solidFill>
                </a:rPr>
              </a:br>
              <a:r>
                <a:rPr lang="ru-RU" altLang="ru-RU" sz="1000">
                  <a:solidFill>
                    <a:srgbClr val="595959"/>
                  </a:solidFill>
                </a:rPr>
                <a:t>где много</a:t>
              </a:r>
              <a:br>
                <a:rPr lang="ru-RU" altLang="ru-RU" sz="1000">
                  <a:solidFill>
                    <a:srgbClr val="595959"/>
                  </a:solidFill>
                </a:rPr>
              </a:br>
              <a:r>
                <a:rPr lang="ru-RU" altLang="ru-RU" sz="1000">
                  <a:solidFill>
                    <a:srgbClr val="595959"/>
                  </a:solidFill>
                </a:rPr>
                <a:t>цветов</a:t>
              </a:r>
              <a:endParaRPr lang="en-GB" altLang="ru-RU" sz="1000">
                <a:solidFill>
                  <a:srgbClr val="595959"/>
                </a:solidFill>
              </a:endParaRPr>
            </a:p>
          </p:txBody>
        </p:sp>
        <p:sp>
          <p:nvSpPr>
            <p:cNvPr id="61" name="Прямоугольник 60">
              <a:extLst>
                <a:ext uri="{FF2B5EF4-FFF2-40B4-BE49-F238E27FC236}">
                  <a16:creationId xmlns:a16="http://schemas.microsoft.com/office/drawing/2014/main" id="{FEBB873D-E7A8-4B91-AC81-970CB1EDCF85}"/>
                </a:ext>
              </a:extLst>
            </p:cNvPr>
            <p:cNvSpPr/>
            <p:nvPr/>
          </p:nvSpPr>
          <p:spPr>
            <a:xfrm>
              <a:off x="-904399" y="5020828"/>
              <a:ext cx="723453" cy="201580"/>
            </a:xfrm>
            <a:prstGeom prst="rect">
              <a:avLst/>
            </a:prstGeom>
            <a:solidFill>
              <a:srgbClr val="92CAC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62" name="Прямоугольник 61">
              <a:extLst>
                <a:ext uri="{FF2B5EF4-FFF2-40B4-BE49-F238E27FC236}">
                  <a16:creationId xmlns:a16="http://schemas.microsoft.com/office/drawing/2014/main" id="{EC983248-A9E4-42EC-B8AC-5874CF838E91}"/>
                </a:ext>
              </a:extLst>
            </p:cNvPr>
            <p:cNvSpPr/>
            <p:nvPr/>
          </p:nvSpPr>
          <p:spPr>
            <a:xfrm>
              <a:off x="-904399" y="749549"/>
              <a:ext cx="723453" cy="1999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63" name="Прямоугольник 62">
              <a:extLst>
                <a:ext uri="{FF2B5EF4-FFF2-40B4-BE49-F238E27FC236}">
                  <a16:creationId xmlns:a16="http://schemas.microsoft.com/office/drawing/2014/main" id="{426C0F67-5B07-4A61-88E7-BA8E35990DA1}"/>
                </a:ext>
              </a:extLst>
            </p:cNvPr>
            <p:cNvSpPr/>
            <p:nvPr/>
          </p:nvSpPr>
          <p:spPr>
            <a:xfrm>
              <a:off x="-904399" y="1146360"/>
              <a:ext cx="723453" cy="19999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64" name="Прямоугольник 63">
              <a:extLst>
                <a:ext uri="{FF2B5EF4-FFF2-40B4-BE49-F238E27FC236}">
                  <a16:creationId xmlns:a16="http://schemas.microsoft.com/office/drawing/2014/main" id="{8C372861-E302-4EBE-A54B-4428F51EF810}"/>
                </a:ext>
              </a:extLst>
            </p:cNvPr>
            <p:cNvSpPr/>
            <p:nvPr/>
          </p:nvSpPr>
          <p:spPr>
            <a:xfrm>
              <a:off x="-904399" y="1346353"/>
              <a:ext cx="723453" cy="199993"/>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72986" eaLnBrk="1" fontAlgn="auto" hangingPunct="1">
                <a:spcBef>
                  <a:spcPts val="0"/>
                </a:spcBef>
                <a:spcAft>
                  <a:spcPts val="0"/>
                </a:spcAft>
                <a:defRPr/>
              </a:pPr>
              <a:endParaRPr lang="en-GB" sz="1000" dirty="0"/>
            </a:p>
          </p:txBody>
        </p:sp>
        <p:sp>
          <p:nvSpPr>
            <p:cNvPr id="67" name="Прямоугольник 66">
              <a:extLst>
                <a:ext uri="{FF2B5EF4-FFF2-40B4-BE49-F238E27FC236}">
                  <a16:creationId xmlns:a16="http://schemas.microsoft.com/office/drawing/2014/main" id="{9F33AC90-94E4-42E0-8C99-53D703A3A3C8}"/>
                </a:ext>
              </a:extLst>
            </p:cNvPr>
            <p:cNvSpPr/>
            <p:nvPr/>
          </p:nvSpPr>
          <p:spPr>
            <a:xfrm>
              <a:off x="-904399" y="5408116"/>
              <a:ext cx="723453" cy="19999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defTabSz="372986" eaLnBrk="1" fontAlgn="auto" hangingPunct="1">
                <a:spcBef>
                  <a:spcPts val="0"/>
                </a:spcBef>
                <a:spcAft>
                  <a:spcPts val="0"/>
                </a:spcAft>
                <a:defRPr/>
              </a:pPr>
              <a:r>
                <a:rPr lang="ru-RU" sz="1000">
                  <a:solidFill>
                    <a:schemeClr val="tx1">
                      <a:lumMod val="65000"/>
                      <a:lumOff val="35000"/>
                    </a:schemeClr>
                  </a:solidFill>
                </a:rPr>
                <a:t>Прочее </a:t>
              </a:r>
              <a:endParaRPr lang="en-GB" sz="1000" dirty="0">
                <a:solidFill>
                  <a:schemeClr val="tx1">
                    <a:lumMod val="65000"/>
                    <a:lumOff val="35000"/>
                  </a:schemeClr>
                </a:solidFill>
              </a:endParaRPr>
            </a:p>
          </p:txBody>
        </p:sp>
      </p:grpSp>
      <p:grpSp>
        <p:nvGrpSpPr>
          <p:cNvPr id="1032" name="Группа 64"/>
          <p:cNvGrpSpPr>
            <a:grpSpLocks/>
          </p:cNvGrpSpPr>
          <p:nvPr/>
        </p:nvGrpSpPr>
        <p:grpSpPr bwMode="auto">
          <a:xfrm>
            <a:off x="-2073275" y="555625"/>
            <a:ext cx="720725" cy="957263"/>
            <a:chOff x="-778155" y="3513882"/>
            <a:chExt cx="720437" cy="957605"/>
          </a:xfrm>
        </p:grpSpPr>
        <p:sp>
          <p:nvSpPr>
            <p:cNvPr id="66" name="Прямоугольник 65">
              <a:extLst>
                <a:ext uri="{FF2B5EF4-FFF2-40B4-BE49-F238E27FC236}">
                  <a16:creationId xmlns:a16="http://schemas.microsoft.com/office/drawing/2014/main" id="{54A8D775-F810-4B01-BF52-2E1D2DB58059}"/>
                </a:ext>
              </a:extLst>
            </p:cNvPr>
            <p:cNvSpPr/>
            <p:nvPr/>
          </p:nvSpPr>
          <p:spPr>
            <a:xfrm>
              <a:off x="-778155" y="3513882"/>
              <a:ext cx="720437" cy="193744"/>
            </a:xfrm>
            <a:prstGeom prst="rect">
              <a:avLst/>
            </a:prstGeom>
            <a:solidFill>
              <a:srgbClr val="2C405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72986" eaLnBrk="1" fontAlgn="auto" hangingPunct="1">
                <a:spcBef>
                  <a:spcPts val="0"/>
                </a:spcBef>
                <a:spcAft>
                  <a:spcPts val="0"/>
                </a:spcAft>
                <a:defRPr/>
              </a:pPr>
              <a:endParaRPr lang="ru-RU" sz="735"/>
            </a:p>
          </p:txBody>
        </p:sp>
        <p:sp>
          <p:nvSpPr>
            <p:cNvPr id="68" name="Прямоугольник 67">
              <a:extLst>
                <a:ext uri="{FF2B5EF4-FFF2-40B4-BE49-F238E27FC236}">
                  <a16:creationId xmlns:a16="http://schemas.microsoft.com/office/drawing/2014/main" id="{AADDC92D-D200-48F7-9A17-5382AF72EA85}"/>
                </a:ext>
              </a:extLst>
            </p:cNvPr>
            <p:cNvSpPr/>
            <p:nvPr/>
          </p:nvSpPr>
          <p:spPr>
            <a:xfrm>
              <a:off x="-778155" y="3707626"/>
              <a:ext cx="720437" cy="193744"/>
            </a:xfrm>
            <a:prstGeom prst="rect">
              <a:avLst/>
            </a:prstGeom>
            <a:solidFill>
              <a:srgbClr val="41608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72986" eaLnBrk="1" fontAlgn="auto" hangingPunct="1">
                <a:spcBef>
                  <a:spcPts val="0"/>
                </a:spcBef>
                <a:spcAft>
                  <a:spcPts val="0"/>
                </a:spcAft>
                <a:defRPr/>
              </a:pPr>
              <a:endParaRPr lang="ru-RU" sz="735"/>
            </a:p>
          </p:txBody>
        </p:sp>
        <p:sp>
          <p:nvSpPr>
            <p:cNvPr id="69" name="Прямоугольник 68">
              <a:extLst>
                <a:ext uri="{FF2B5EF4-FFF2-40B4-BE49-F238E27FC236}">
                  <a16:creationId xmlns:a16="http://schemas.microsoft.com/office/drawing/2014/main" id="{735D1A24-8BCF-4936-B221-C100E8C1A4A6}"/>
                </a:ext>
              </a:extLst>
            </p:cNvPr>
            <p:cNvSpPr/>
            <p:nvPr/>
          </p:nvSpPr>
          <p:spPr>
            <a:xfrm>
              <a:off x="-778155" y="3896607"/>
              <a:ext cx="720437" cy="193744"/>
            </a:xfrm>
            <a:prstGeom prst="rect">
              <a:avLst/>
            </a:prstGeom>
            <a:solidFill>
              <a:srgbClr val="9CB3C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72986" eaLnBrk="1" fontAlgn="auto" hangingPunct="1">
                <a:spcBef>
                  <a:spcPts val="0"/>
                </a:spcBef>
                <a:spcAft>
                  <a:spcPts val="0"/>
                </a:spcAft>
                <a:defRPr/>
              </a:pPr>
              <a:endParaRPr lang="ru-RU" sz="735"/>
            </a:p>
          </p:txBody>
        </p:sp>
        <p:sp>
          <p:nvSpPr>
            <p:cNvPr id="70" name="Прямоугольник 69">
              <a:extLst>
                <a:ext uri="{FF2B5EF4-FFF2-40B4-BE49-F238E27FC236}">
                  <a16:creationId xmlns:a16="http://schemas.microsoft.com/office/drawing/2014/main" id="{5A2A48DD-DC23-4218-93C5-189E4CAEF87A}"/>
                </a:ext>
              </a:extLst>
            </p:cNvPr>
            <p:cNvSpPr/>
            <p:nvPr/>
          </p:nvSpPr>
          <p:spPr>
            <a:xfrm>
              <a:off x="-778155" y="4088762"/>
              <a:ext cx="720437" cy="193744"/>
            </a:xfrm>
            <a:prstGeom prst="rect">
              <a:avLst/>
            </a:prstGeom>
            <a:solidFill>
              <a:srgbClr val="BDCCD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72986" eaLnBrk="1" fontAlgn="auto" hangingPunct="1">
                <a:spcBef>
                  <a:spcPts val="0"/>
                </a:spcBef>
                <a:spcAft>
                  <a:spcPts val="0"/>
                </a:spcAft>
                <a:defRPr/>
              </a:pPr>
              <a:endParaRPr lang="ru-RU" sz="735"/>
            </a:p>
          </p:txBody>
        </p:sp>
        <p:sp>
          <p:nvSpPr>
            <p:cNvPr id="71" name="Прямоугольник 70">
              <a:extLst>
                <a:ext uri="{FF2B5EF4-FFF2-40B4-BE49-F238E27FC236}">
                  <a16:creationId xmlns:a16="http://schemas.microsoft.com/office/drawing/2014/main" id="{9FBA0345-D745-4F6A-B5D4-4A1A0C04C0C6}"/>
                </a:ext>
              </a:extLst>
            </p:cNvPr>
            <p:cNvSpPr/>
            <p:nvPr/>
          </p:nvSpPr>
          <p:spPr>
            <a:xfrm>
              <a:off x="-778155" y="4277743"/>
              <a:ext cx="720437" cy="193744"/>
            </a:xfrm>
            <a:prstGeom prst="rect">
              <a:avLst/>
            </a:prstGeom>
            <a:solidFill>
              <a:srgbClr val="DEE6E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72986" eaLnBrk="1" fontAlgn="auto" hangingPunct="1">
                <a:spcBef>
                  <a:spcPts val="0"/>
                </a:spcBef>
                <a:spcAft>
                  <a:spcPts val="0"/>
                </a:spcAft>
                <a:defRPr/>
              </a:pPr>
              <a:endParaRPr lang="ru-RU" sz="735"/>
            </a:p>
          </p:txBody>
        </p:sp>
      </p:grpSp>
    </p:spTree>
    <p:extLst>
      <p:ext uri="{BB962C8B-B14F-4D97-AF65-F5344CB8AC3E}">
        <p14:creationId xmlns:p14="http://schemas.microsoft.com/office/powerpoint/2010/main" val="12294620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86" r:id="rId13"/>
  </p:sldLayoutIdLst>
  <p:transition spd="med">
    <p:fade/>
  </p:transition>
  <p:hf hdr="0" ftr="0" dt="0"/>
  <p:txStyles>
    <p:titleStyle>
      <a:lvl1pPr algn="l" defTabSz="912813"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defTabSz="912813" rtl="0" eaLnBrk="0" fontAlgn="base" hangingPunct="0">
        <a:lnSpc>
          <a:spcPct val="90000"/>
        </a:lnSpc>
        <a:spcBef>
          <a:spcPct val="0"/>
        </a:spcBef>
        <a:spcAft>
          <a:spcPct val="0"/>
        </a:spcAft>
        <a:defRPr sz="4400">
          <a:solidFill>
            <a:schemeClr val="tx1"/>
          </a:solidFill>
          <a:latin typeface="Segoe UI Semibold" panose="020B0702040204020203" pitchFamily="34" charset="0"/>
        </a:defRPr>
      </a:lvl2pPr>
      <a:lvl3pPr algn="l" defTabSz="912813" rtl="0" eaLnBrk="0" fontAlgn="base" hangingPunct="0">
        <a:lnSpc>
          <a:spcPct val="90000"/>
        </a:lnSpc>
        <a:spcBef>
          <a:spcPct val="0"/>
        </a:spcBef>
        <a:spcAft>
          <a:spcPct val="0"/>
        </a:spcAft>
        <a:defRPr sz="4400">
          <a:solidFill>
            <a:schemeClr val="tx1"/>
          </a:solidFill>
          <a:latin typeface="Segoe UI Semibold" panose="020B0702040204020203" pitchFamily="34" charset="0"/>
        </a:defRPr>
      </a:lvl3pPr>
      <a:lvl4pPr algn="l" defTabSz="912813" rtl="0" eaLnBrk="0" fontAlgn="base" hangingPunct="0">
        <a:lnSpc>
          <a:spcPct val="90000"/>
        </a:lnSpc>
        <a:spcBef>
          <a:spcPct val="0"/>
        </a:spcBef>
        <a:spcAft>
          <a:spcPct val="0"/>
        </a:spcAft>
        <a:defRPr sz="4400">
          <a:solidFill>
            <a:schemeClr val="tx1"/>
          </a:solidFill>
          <a:latin typeface="Segoe UI Semibold" panose="020B0702040204020203" pitchFamily="34" charset="0"/>
        </a:defRPr>
      </a:lvl4pPr>
      <a:lvl5pPr algn="l" defTabSz="912813" rtl="0" eaLnBrk="0" fontAlgn="base" hangingPunct="0">
        <a:lnSpc>
          <a:spcPct val="90000"/>
        </a:lnSpc>
        <a:spcBef>
          <a:spcPct val="0"/>
        </a:spcBef>
        <a:spcAft>
          <a:spcPct val="0"/>
        </a:spcAft>
        <a:defRPr sz="4400">
          <a:solidFill>
            <a:schemeClr val="tx1"/>
          </a:solidFill>
          <a:latin typeface="Segoe UI Semibold" panose="020B0702040204020203" pitchFamily="34" charset="0"/>
        </a:defRPr>
      </a:lvl5pPr>
      <a:lvl6pPr marL="457200" algn="l" defTabSz="912813" rtl="0" fontAlgn="base">
        <a:lnSpc>
          <a:spcPct val="90000"/>
        </a:lnSpc>
        <a:spcBef>
          <a:spcPct val="0"/>
        </a:spcBef>
        <a:spcAft>
          <a:spcPct val="0"/>
        </a:spcAft>
        <a:defRPr sz="4400">
          <a:solidFill>
            <a:schemeClr val="tx1"/>
          </a:solidFill>
          <a:latin typeface="Segoe UI Semibold" panose="020B0702040204020203" pitchFamily="34" charset="0"/>
        </a:defRPr>
      </a:lvl6pPr>
      <a:lvl7pPr marL="914400" algn="l" defTabSz="912813" rtl="0" fontAlgn="base">
        <a:lnSpc>
          <a:spcPct val="90000"/>
        </a:lnSpc>
        <a:spcBef>
          <a:spcPct val="0"/>
        </a:spcBef>
        <a:spcAft>
          <a:spcPct val="0"/>
        </a:spcAft>
        <a:defRPr sz="4400">
          <a:solidFill>
            <a:schemeClr val="tx1"/>
          </a:solidFill>
          <a:latin typeface="Segoe UI Semibold" panose="020B0702040204020203" pitchFamily="34" charset="0"/>
        </a:defRPr>
      </a:lvl7pPr>
      <a:lvl8pPr marL="1371600" algn="l" defTabSz="912813" rtl="0" fontAlgn="base">
        <a:lnSpc>
          <a:spcPct val="90000"/>
        </a:lnSpc>
        <a:spcBef>
          <a:spcPct val="0"/>
        </a:spcBef>
        <a:spcAft>
          <a:spcPct val="0"/>
        </a:spcAft>
        <a:defRPr sz="4400">
          <a:solidFill>
            <a:schemeClr val="tx1"/>
          </a:solidFill>
          <a:latin typeface="Segoe UI Semibold" panose="020B0702040204020203" pitchFamily="34" charset="0"/>
        </a:defRPr>
      </a:lvl8pPr>
      <a:lvl9pPr marL="1828800" algn="l" defTabSz="912813" rtl="0" fontAlgn="base">
        <a:lnSpc>
          <a:spcPct val="90000"/>
        </a:lnSpc>
        <a:spcBef>
          <a:spcPct val="0"/>
        </a:spcBef>
        <a:spcAft>
          <a:spcPct val="0"/>
        </a:spcAft>
        <a:defRPr sz="4400">
          <a:solidFill>
            <a:schemeClr val="tx1"/>
          </a:solidFill>
          <a:latin typeface="Segoe UI Semibold" panose="020B0702040204020203" pitchFamily="34" charset="0"/>
        </a:defRPr>
      </a:lvl9pPr>
    </p:titleStyle>
    <p:bodyStyle>
      <a:lvl1pPr marL="227013" indent="-227013" algn="l" defTabSz="912813"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4213" indent="-227013" algn="l" defTabSz="912813"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1413" indent="-227013" algn="l" defTabSz="912813"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598613" indent="-227013" algn="l" defTabSz="912813"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5813" indent="-227013" algn="l" defTabSz="912813"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736715" y="2890391"/>
            <a:ext cx="7661561" cy="1077218"/>
          </a:xfrm>
        </p:spPr>
        <p:txBody>
          <a:bodyPr/>
          <a:lstStyle/>
          <a:p>
            <a:r>
              <a:rPr lang="en-US" dirty="0"/>
              <a:t>Investment climate </a:t>
            </a:r>
            <a:br>
              <a:rPr lang="en-US" dirty="0"/>
            </a:br>
            <a:r>
              <a:rPr lang="en-US" dirty="0"/>
              <a:t>in renewables in Kazakhstan</a:t>
            </a:r>
            <a:endParaRPr lang="ru-RU" dirty="0"/>
          </a:p>
        </p:txBody>
      </p:sp>
      <p:sp>
        <p:nvSpPr>
          <p:cNvPr id="5" name="Подзаголовок 4"/>
          <p:cNvSpPr>
            <a:spLocks noGrp="1"/>
          </p:cNvSpPr>
          <p:nvPr>
            <p:ph type="subTitle" idx="1"/>
          </p:nvPr>
        </p:nvSpPr>
        <p:spPr/>
        <p:txBody>
          <a:bodyPr>
            <a:normAutofit lnSpcReduction="10000"/>
          </a:bodyPr>
          <a:lstStyle/>
          <a:p>
            <a:r>
              <a:rPr lang="en-US"/>
              <a:t>November</a:t>
            </a:r>
            <a:r>
              <a:rPr lang="ru-RU"/>
              <a:t> </a:t>
            </a:r>
            <a:r>
              <a:rPr lang="ru-RU" dirty="0"/>
              <a:t>202</a:t>
            </a:r>
            <a:r>
              <a:rPr lang="en-US" dirty="0"/>
              <a:t>3</a:t>
            </a:r>
            <a:endParaRPr lang="ru-RU" dirty="0"/>
          </a:p>
        </p:txBody>
      </p:sp>
    </p:spTree>
    <p:extLst>
      <p:ext uri="{BB962C8B-B14F-4D97-AF65-F5344CB8AC3E}">
        <p14:creationId xmlns:p14="http://schemas.microsoft.com/office/powerpoint/2010/main" val="3540649699"/>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3E7AAC-058E-4FAF-B197-1DFE96049270}"/>
              </a:ext>
            </a:extLst>
          </p:cNvPr>
          <p:cNvSpPr>
            <a:spLocks noGrp="1"/>
          </p:cNvSpPr>
          <p:nvPr>
            <p:ph type="title"/>
          </p:nvPr>
        </p:nvSpPr>
        <p:spPr/>
        <p:txBody>
          <a:bodyPr/>
          <a:lstStyle/>
          <a:p>
            <a:r>
              <a:rPr lang="en-US" dirty="0"/>
              <a:t>Legal basis for development of renewables in Kazakhstan</a:t>
            </a:r>
            <a:endParaRPr lang="ru-RU" dirty="0"/>
          </a:p>
        </p:txBody>
      </p:sp>
      <p:sp>
        <p:nvSpPr>
          <p:cNvPr id="5" name="Объект 4"/>
          <p:cNvSpPr>
            <a:spLocks noGrp="1"/>
          </p:cNvSpPr>
          <p:nvPr>
            <p:ph idx="11"/>
          </p:nvPr>
        </p:nvSpPr>
        <p:spPr>
          <a:prstGeom prst="rect">
            <a:avLst/>
          </a:prstGeom>
        </p:spPr>
        <p:txBody>
          <a:bodyPr/>
          <a:lstStyle/>
          <a:p>
            <a:r>
              <a:rPr lang="en-US" dirty="0"/>
              <a:t>Source</a:t>
            </a:r>
            <a:r>
              <a:rPr lang="ru-RU" dirty="0"/>
              <a:t>: </a:t>
            </a:r>
            <a:r>
              <a:rPr lang="en-US" dirty="0"/>
              <a:t>Law</a:t>
            </a:r>
            <a:r>
              <a:rPr lang="ru-RU" dirty="0"/>
              <a:t> «</a:t>
            </a:r>
            <a:r>
              <a:rPr lang="en-US" dirty="0"/>
              <a:t>On electric energy</a:t>
            </a:r>
            <a:r>
              <a:rPr lang="ru-RU" dirty="0"/>
              <a:t>», </a:t>
            </a:r>
            <a:r>
              <a:rPr lang="en-US" dirty="0"/>
              <a:t>Law</a:t>
            </a:r>
            <a:r>
              <a:rPr lang="ru-RU" dirty="0"/>
              <a:t> «</a:t>
            </a:r>
            <a:r>
              <a:rPr lang="en-US" dirty="0"/>
              <a:t>On support for RES</a:t>
            </a:r>
            <a:r>
              <a:rPr lang="ru-RU" dirty="0"/>
              <a:t>»</a:t>
            </a:r>
          </a:p>
        </p:txBody>
      </p:sp>
      <p:sp>
        <p:nvSpPr>
          <p:cNvPr id="4" name="Номер слайда 3">
            <a:extLst>
              <a:ext uri="{FF2B5EF4-FFF2-40B4-BE49-F238E27FC236}">
                <a16:creationId xmlns:a16="http://schemas.microsoft.com/office/drawing/2014/main" id="{DAA3B2D0-3F39-4D87-A55E-1EB7FE681B31}"/>
              </a:ext>
            </a:extLst>
          </p:cNvPr>
          <p:cNvSpPr>
            <a:spLocks noGrp="1"/>
          </p:cNvSpPr>
          <p:nvPr>
            <p:ph type="sldNum" sz="quarter" idx="12"/>
          </p:nvPr>
        </p:nvSpPr>
        <p:spPr/>
        <p:txBody>
          <a:bodyPr/>
          <a:lstStyle/>
          <a:p>
            <a:pPr marL="0" marR="0" lvl="0" indent="0" algn="r" defTabSz="372986" rtl="0" eaLnBrk="1" fontAlgn="auto" latinLnBrk="0" hangingPunct="1">
              <a:lnSpc>
                <a:spcPct val="100000"/>
              </a:lnSpc>
              <a:spcBef>
                <a:spcPts val="0"/>
              </a:spcBef>
              <a:spcAft>
                <a:spcPts val="0"/>
              </a:spcAft>
              <a:buClrTx/>
              <a:buSzTx/>
              <a:buFontTx/>
              <a:buNone/>
              <a:tabLst/>
              <a:defRPr/>
            </a:pPr>
            <a:fld id="{5DD13D63-0478-456D-8B0F-6FE7E75A11DD}" type="slidenum">
              <a:rPr kumimoji="0" lang="en-GB" sz="1100" b="0" i="0" u="none" strike="noStrike" kern="1200" cap="none" spc="0" normalizeH="0" baseline="0" noProof="0" smtClean="0">
                <a:ln>
                  <a:noFill/>
                </a:ln>
                <a:solidFill>
                  <a:srgbClr val="2868A4"/>
                </a:solidFill>
                <a:effectLst/>
                <a:uLnTx/>
                <a:uFillTx/>
                <a:latin typeface="Segoe UI"/>
                <a:ea typeface="+mn-ea"/>
                <a:cs typeface="+mn-cs"/>
              </a:rPr>
              <a:pPr marL="0" marR="0" lvl="0" indent="0" algn="r" defTabSz="372986" rtl="0" eaLnBrk="1" fontAlgn="auto" latinLnBrk="0" hangingPunct="1">
                <a:lnSpc>
                  <a:spcPct val="100000"/>
                </a:lnSpc>
                <a:spcBef>
                  <a:spcPts val="0"/>
                </a:spcBef>
                <a:spcAft>
                  <a:spcPts val="0"/>
                </a:spcAft>
                <a:buClrTx/>
                <a:buSzTx/>
                <a:buFontTx/>
                <a:buNone/>
                <a:tabLst/>
                <a:defRPr/>
              </a:pPr>
              <a:t>2</a:t>
            </a:fld>
            <a:endParaRPr kumimoji="0" lang="en-GB" sz="1100" b="0" i="0" u="none" strike="noStrike" kern="1200" cap="none" spc="0" normalizeH="0" baseline="0" noProof="0" dirty="0">
              <a:ln>
                <a:noFill/>
              </a:ln>
              <a:solidFill>
                <a:srgbClr val="2868A4"/>
              </a:solidFill>
              <a:effectLst/>
              <a:uLnTx/>
              <a:uFillTx/>
              <a:latin typeface="Segoe UI"/>
              <a:ea typeface="+mn-ea"/>
              <a:cs typeface="+mn-cs"/>
            </a:endParaRPr>
          </a:p>
        </p:txBody>
      </p:sp>
      <p:cxnSp>
        <p:nvCxnSpPr>
          <p:cNvPr id="7" name="Прямая соединительная линия 6">
            <a:extLst>
              <a:ext uri="{FF2B5EF4-FFF2-40B4-BE49-F238E27FC236}">
                <a16:creationId xmlns:a16="http://schemas.microsoft.com/office/drawing/2014/main" id="{3EB4FCF3-063D-437A-A7AA-23DBCA66DFBE}"/>
              </a:ext>
            </a:extLst>
          </p:cNvPr>
          <p:cNvCxnSpPr/>
          <p:nvPr/>
        </p:nvCxnSpPr>
        <p:spPr>
          <a:xfrm>
            <a:off x="6096000" y="1014984"/>
            <a:ext cx="0" cy="4505863"/>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8" name="Прямоугольник 7">
            <a:extLst>
              <a:ext uri="{FF2B5EF4-FFF2-40B4-BE49-F238E27FC236}">
                <a16:creationId xmlns:a16="http://schemas.microsoft.com/office/drawing/2014/main" id="{5B00A24E-ABE2-4618-9039-AF8B77F164C5}"/>
              </a:ext>
            </a:extLst>
          </p:cNvPr>
          <p:cNvSpPr/>
          <p:nvPr/>
        </p:nvSpPr>
        <p:spPr>
          <a:xfrm>
            <a:off x="226234" y="947031"/>
            <a:ext cx="5744798" cy="30777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rPr>
              <a:t>Existing legal norms</a:t>
            </a:r>
            <a:endParaRPr kumimoji="0" lang="x-none" sz="1400" b="1" i="0" u="none" strike="noStrike" kern="1200" cap="none" spc="0" normalizeH="0" baseline="0" noProof="0" dirty="0">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endParaRPr>
          </a:p>
        </p:txBody>
      </p:sp>
      <p:sp>
        <p:nvSpPr>
          <p:cNvPr id="9" name="Прямоугольник 8">
            <a:extLst>
              <a:ext uri="{FF2B5EF4-FFF2-40B4-BE49-F238E27FC236}">
                <a16:creationId xmlns:a16="http://schemas.microsoft.com/office/drawing/2014/main" id="{2F9A0310-B127-4377-BFDE-0FE985D547C9}"/>
              </a:ext>
            </a:extLst>
          </p:cNvPr>
          <p:cNvSpPr/>
          <p:nvPr/>
        </p:nvSpPr>
        <p:spPr>
          <a:xfrm>
            <a:off x="6123739" y="947031"/>
            <a:ext cx="5842023" cy="30777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rPr>
              <a:t>L</a:t>
            </a:r>
            <a:r>
              <a:rPr kumimoji="0" lang="en-US" sz="1400" b="1" i="0" u="none" strike="noStrike" kern="1200" cap="none" spc="0" normalizeH="0" baseline="0" noProof="0" dirty="0" err="1">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rPr>
              <a:t>egislation</a:t>
            </a:r>
            <a:r>
              <a:rPr kumimoji="0" lang="en-US" sz="1400" b="1" i="0" u="none" strike="noStrike" kern="1200" cap="none" spc="0" normalizeH="0" baseline="0" noProof="0" dirty="0">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rPr>
              <a:t> norms since</a:t>
            </a:r>
            <a:r>
              <a:rPr kumimoji="0" lang="ru-RU" sz="1400" b="1" i="0" u="none" strike="noStrike" kern="1200" cap="none" spc="0" normalizeH="0" baseline="0" noProof="0" dirty="0">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rPr>
              <a:t> 2021</a:t>
            </a:r>
            <a:endParaRPr kumimoji="0" lang="x-none" sz="1400" b="1" i="0" u="none" strike="noStrike" kern="1200" cap="none" spc="0" normalizeH="0" baseline="0" noProof="0" dirty="0">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endParaRPr>
          </a:p>
        </p:txBody>
      </p:sp>
      <p:sp>
        <p:nvSpPr>
          <p:cNvPr id="10" name="Прямоугольник 9">
            <a:extLst>
              <a:ext uri="{FF2B5EF4-FFF2-40B4-BE49-F238E27FC236}">
                <a16:creationId xmlns:a16="http://schemas.microsoft.com/office/drawing/2014/main" id="{B178810C-CEE2-47BC-93F0-B901E8BE9531}"/>
              </a:ext>
            </a:extLst>
          </p:cNvPr>
          <p:cNvSpPr/>
          <p:nvPr/>
        </p:nvSpPr>
        <p:spPr>
          <a:xfrm>
            <a:off x="247570" y="1465919"/>
            <a:ext cx="365760" cy="3383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71475" rtl="0" eaLnBrk="0" fontAlgn="base" latinLnBrk="0" hangingPunct="0">
              <a:lnSpc>
                <a:spcPct val="100000"/>
              </a:lnSpc>
              <a:spcBef>
                <a:spcPct val="0"/>
              </a:spcBef>
              <a:spcAft>
                <a:spcPct val="0"/>
              </a:spcAft>
              <a:buClrTx/>
              <a:buSzTx/>
              <a:buFontTx/>
              <a:buNone/>
              <a:tabLst/>
              <a:defRPr/>
            </a:pPr>
            <a:r>
              <a:rPr kumimoji="0" lang="ru-RU" sz="1400" b="0" i="0" u="none" strike="noStrike" kern="1200" cap="none" spc="0" normalizeH="0" baseline="0" noProof="0" dirty="0">
                <a:ln>
                  <a:noFill/>
                </a:ln>
                <a:solidFill>
                  <a:prstClr val="white"/>
                </a:solidFill>
                <a:effectLst/>
                <a:uLnTx/>
                <a:uFillTx/>
                <a:latin typeface="Segoe UI"/>
                <a:ea typeface="+mn-ea"/>
                <a:cs typeface="+mn-cs"/>
              </a:rPr>
              <a:t>1</a:t>
            </a:r>
            <a:endParaRPr kumimoji="0" lang="ru-RU" sz="7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1" name="Прямоугольник 10">
            <a:extLst>
              <a:ext uri="{FF2B5EF4-FFF2-40B4-BE49-F238E27FC236}">
                <a16:creationId xmlns:a16="http://schemas.microsoft.com/office/drawing/2014/main" id="{7CA0E930-5477-46DF-A76F-50802942EC5E}"/>
              </a:ext>
            </a:extLst>
          </p:cNvPr>
          <p:cNvSpPr/>
          <p:nvPr/>
        </p:nvSpPr>
        <p:spPr>
          <a:xfrm>
            <a:off x="247570" y="2137713"/>
            <a:ext cx="365760" cy="3383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71475" rtl="0" eaLnBrk="0" fontAlgn="base" latinLnBrk="0" hangingPunct="0">
              <a:lnSpc>
                <a:spcPct val="100000"/>
              </a:lnSpc>
              <a:spcBef>
                <a:spcPct val="0"/>
              </a:spcBef>
              <a:spcAft>
                <a:spcPct val="0"/>
              </a:spcAft>
              <a:buClrTx/>
              <a:buSzTx/>
              <a:buFontTx/>
              <a:buNone/>
              <a:tabLst/>
              <a:defRPr/>
            </a:pPr>
            <a:r>
              <a:rPr kumimoji="0" lang="ru-RU" sz="1400" b="0" i="0" u="none" strike="noStrike" kern="1200" cap="none" spc="0" normalizeH="0" baseline="0" noProof="0" dirty="0">
                <a:ln>
                  <a:noFill/>
                </a:ln>
                <a:solidFill>
                  <a:prstClr val="white"/>
                </a:solidFill>
                <a:effectLst/>
                <a:uLnTx/>
                <a:uFillTx/>
                <a:latin typeface="Segoe UI"/>
                <a:ea typeface="+mn-ea"/>
                <a:cs typeface="+mn-cs"/>
              </a:rPr>
              <a:t>2</a:t>
            </a:r>
            <a:endParaRPr kumimoji="0" lang="ru-RU" sz="7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2" name="Прямоугольник 11">
            <a:extLst>
              <a:ext uri="{FF2B5EF4-FFF2-40B4-BE49-F238E27FC236}">
                <a16:creationId xmlns:a16="http://schemas.microsoft.com/office/drawing/2014/main" id="{56672D36-0977-4227-B1E8-9C9E264ED002}"/>
              </a:ext>
            </a:extLst>
          </p:cNvPr>
          <p:cNvSpPr/>
          <p:nvPr/>
        </p:nvSpPr>
        <p:spPr>
          <a:xfrm>
            <a:off x="247570" y="2712035"/>
            <a:ext cx="365760" cy="3383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71475" rtl="0" eaLnBrk="0" fontAlgn="base" latinLnBrk="0" hangingPunct="0">
              <a:lnSpc>
                <a:spcPct val="100000"/>
              </a:lnSpc>
              <a:spcBef>
                <a:spcPct val="0"/>
              </a:spcBef>
              <a:spcAft>
                <a:spcPct val="0"/>
              </a:spcAft>
              <a:buClrTx/>
              <a:buSzTx/>
              <a:buFontTx/>
              <a:buNone/>
              <a:tabLst/>
              <a:defRPr/>
            </a:pPr>
            <a:r>
              <a:rPr kumimoji="0" lang="ru-RU" sz="1400" b="0" i="0" u="none" strike="noStrike" kern="1200" cap="none" spc="0" normalizeH="0" baseline="0" noProof="0" dirty="0">
                <a:ln>
                  <a:noFill/>
                </a:ln>
                <a:solidFill>
                  <a:prstClr val="white"/>
                </a:solidFill>
                <a:effectLst/>
                <a:uLnTx/>
                <a:uFillTx/>
                <a:latin typeface="Segoe UI"/>
                <a:ea typeface="+mn-ea"/>
                <a:cs typeface="+mn-cs"/>
              </a:rPr>
              <a:t>3</a:t>
            </a:r>
            <a:endParaRPr kumimoji="0" lang="ru-RU" sz="700" b="0" i="0" u="none" strike="noStrike" kern="1200" cap="none" spc="0" normalizeH="0" baseline="0" noProof="0" dirty="0">
              <a:ln>
                <a:noFill/>
              </a:ln>
              <a:solidFill>
                <a:prstClr val="white"/>
              </a:solidFill>
              <a:effectLst/>
              <a:uLnTx/>
              <a:uFillTx/>
              <a:latin typeface="Segoe UI"/>
              <a:ea typeface="+mn-ea"/>
              <a:cs typeface="+mn-cs"/>
            </a:endParaRPr>
          </a:p>
        </p:txBody>
      </p:sp>
      <p:sp>
        <p:nvSpPr>
          <p:cNvPr id="13" name="Прямоугольник 12">
            <a:extLst>
              <a:ext uri="{FF2B5EF4-FFF2-40B4-BE49-F238E27FC236}">
                <a16:creationId xmlns:a16="http://schemas.microsoft.com/office/drawing/2014/main" id="{74C70968-353C-4F26-B0D1-BFFA7F5D0D46}"/>
              </a:ext>
            </a:extLst>
          </p:cNvPr>
          <p:cNvSpPr/>
          <p:nvPr/>
        </p:nvSpPr>
        <p:spPr>
          <a:xfrm>
            <a:off x="247570" y="3302996"/>
            <a:ext cx="365760" cy="3383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71475" rtl="0" eaLnBrk="0" fontAlgn="base" latinLnBrk="0" hangingPunct="0">
              <a:lnSpc>
                <a:spcPct val="100000"/>
              </a:lnSpc>
              <a:spcBef>
                <a:spcPct val="0"/>
              </a:spcBef>
              <a:spcAft>
                <a:spcPct val="0"/>
              </a:spcAft>
              <a:buClrTx/>
              <a:buSzTx/>
              <a:buFontTx/>
              <a:buNone/>
              <a:tabLst/>
              <a:defRPr/>
            </a:pPr>
            <a:r>
              <a:rPr kumimoji="0" lang="ru-RU" sz="1400" b="0" i="0" u="none" strike="noStrike" kern="1200" cap="none" spc="0" normalizeH="0" baseline="0" noProof="0" dirty="0">
                <a:ln>
                  <a:noFill/>
                </a:ln>
                <a:solidFill>
                  <a:prstClr val="white"/>
                </a:solidFill>
                <a:effectLst/>
                <a:uLnTx/>
                <a:uFillTx/>
                <a:latin typeface="Segoe UI"/>
                <a:ea typeface="+mn-ea"/>
                <a:cs typeface="+mn-cs"/>
              </a:rPr>
              <a:t>4</a:t>
            </a:r>
          </a:p>
        </p:txBody>
      </p:sp>
      <p:sp>
        <p:nvSpPr>
          <p:cNvPr id="15" name="TextBox 14">
            <a:extLst>
              <a:ext uri="{FF2B5EF4-FFF2-40B4-BE49-F238E27FC236}">
                <a16:creationId xmlns:a16="http://schemas.microsoft.com/office/drawing/2014/main" id="{D3E3AAF5-5459-4565-8B3B-D9D65A493706}"/>
              </a:ext>
            </a:extLst>
          </p:cNvPr>
          <p:cNvSpPr txBox="1"/>
          <p:nvPr/>
        </p:nvSpPr>
        <p:spPr>
          <a:xfrm>
            <a:off x="632809" y="1357373"/>
            <a:ext cx="5338219" cy="523220"/>
          </a:xfrm>
          <a:prstGeom prst="rect">
            <a:avLst/>
          </a:prstGeom>
          <a:noFill/>
        </p:spPr>
        <p:txBody>
          <a:bodyPr wrap="square">
            <a:spAutoFit/>
          </a:bodyPr>
          <a:lstStyle/>
          <a:p>
            <a:pPr marL="0" marR="0" lvl="0" indent="0" algn="l" defTabSz="371475"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Guaranteed purchase of all electricity produced and supplied to the grid</a:t>
            </a:r>
            <a:endParaRPr kumimoji="0" lang="ru-RU"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mn-cs"/>
            </a:endParaRPr>
          </a:p>
        </p:txBody>
      </p:sp>
      <p:sp>
        <p:nvSpPr>
          <p:cNvPr id="17" name="TextBox 16">
            <a:extLst>
              <a:ext uri="{FF2B5EF4-FFF2-40B4-BE49-F238E27FC236}">
                <a16:creationId xmlns:a16="http://schemas.microsoft.com/office/drawing/2014/main" id="{C04B701D-874E-40FB-96D3-8B10985E67E2}"/>
              </a:ext>
            </a:extLst>
          </p:cNvPr>
          <p:cNvSpPr txBox="1"/>
          <p:nvPr/>
        </p:nvSpPr>
        <p:spPr>
          <a:xfrm>
            <a:off x="632809" y="2027937"/>
            <a:ext cx="5490929" cy="738664"/>
          </a:xfrm>
          <a:prstGeom prst="rect">
            <a:avLst/>
          </a:prstGeom>
          <a:noFill/>
        </p:spPr>
        <p:txBody>
          <a:bodyPr wrap="square">
            <a:spAutoFit/>
          </a:bodyPr>
          <a:lstStyle/>
          <a:p>
            <a:pPr marL="0" marR="0" lvl="0" indent="0" algn="l" defTabSz="371475"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Distribution of electricity from renewable energy sources through the Settlement and financial center (RFC) to conventional consumers</a:t>
            </a:r>
            <a:endParaRPr kumimoji="0" lang="ru-RU"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endParaRPr>
          </a:p>
        </p:txBody>
      </p:sp>
      <p:sp>
        <p:nvSpPr>
          <p:cNvPr id="19" name="TextBox 18">
            <a:extLst>
              <a:ext uri="{FF2B5EF4-FFF2-40B4-BE49-F238E27FC236}">
                <a16:creationId xmlns:a16="http://schemas.microsoft.com/office/drawing/2014/main" id="{1FC7DFC1-691A-4AC2-891B-31BCDA2EF53F}"/>
              </a:ext>
            </a:extLst>
          </p:cNvPr>
          <p:cNvSpPr txBox="1"/>
          <p:nvPr/>
        </p:nvSpPr>
        <p:spPr>
          <a:xfrm>
            <a:off x="632809" y="2721877"/>
            <a:ext cx="5435453" cy="307777"/>
          </a:xfrm>
          <a:prstGeom prst="rect">
            <a:avLst/>
          </a:prstGeom>
          <a:noFill/>
        </p:spPr>
        <p:txBody>
          <a:bodyPr wrap="square">
            <a:spAutoFit/>
          </a:bodyPr>
          <a:lstStyle/>
          <a:p>
            <a:pPr marL="0" marR="0" lvl="0" indent="0" algn="l" defTabSz="371475"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Exemption from payment for the transmission of electrical energy</a:t>
            </a:r>
            <a:endParaRPr kumimoji="0" lang="ru-RU"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endParaRPr>
          </a:p>
        </p:txBody>
      </p:sp>
      <p:sp>
        <p:nvSpPr>
          <p:cNvPr id="21" name="TextBox 20">
            <a:extLst>
              <a:ext uri="{FF2B5EF4-FFF2-40B4-BE49-F238E27FC236}">
                <a16:creationId xmlns:a16="http://schemas.microsoft.com/office/drawing/2014/main" id="{B646172F-8538-467A-804A-107935FE1D41}"/>
              </a:ext>
            </a:extLst>
          </p:cNvPr>
          <p:cNvSpPr txBox="1"/>
          <p:nvPr/>
        </p:nvSpPr>
        <p:spPr>
          <a:xfrm>
            <a:off x="613330" y="3233237"/>
            <a:ext cx="5242250" cy="523220"/>
          </a:xfrm>
          <a:prstGeom prst="rect">
            <a:avLst/>
          </a:prstGeom>
          <a:noFill/>
        </p:spPr>
        <p:txBody>
          <a:bodyPr wrap="square">
            <a:spAutoFit/>
          </a:bodyPr>
          <a:lstStyle/>
          <a:p>
            <a:pPr marL="0" marR="0" lvl="0" indent="0" algn="l" defTabSz="371475"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Providing investment preferences (customs and tax) under the Entrepreneurial Code</a:t>
            </a:r>
            <a:endParaRPr kumimoji="0" lang="ru-RU"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endParaRPr>
          </a:p>
        </p:txBody>
      </p:sp>
      <p:sp>
        <p:nvSpPr>
          <p:cNvPr id="22" name="Прямоугольник 21">
            <a:extLst>
              <a:ext uri="{FF2B5EF4-FFF2-40B4-BE49-F238E27FC236}">
                <a16:creationId xmlns:a16="http://schemas.microsoft.com/office/drawing/2014/main" id="{ECC2B942-BD71-4410-A4EA-2DCB2D4FD0EC}"/>
              </a:ext>
            </a:extLst>
          </p:cNvPr>
          <p:cNvSpPr/>
          <p:nvPr/>
        </p:nvSpPr>
        <p:spPr>
          <a:xfrm>
            <a:off x="267049" y="3973147"/>
            <a:ext cx="365760" cy="3383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71475" rtl="0" eaLnBrk="0" fontAlgn="base" latinLnBrk="0" hangingPunct="0">
              <a:lnSpc>
                <a:spcPct val="100000"/>
              </a:lnSpc>
              <a:spcBef>
                <a:spcPct val="0"/>
              </a:spcBef>
              <a:spcAft>
                <a:spcPct val="0"/>
              </a:spcAft>
              <a:buClrTx/>
              <a:buSzTx/>
              <a:buFontTx/>
              <a:buNone/>
              <a:tabLst/>
              <a:defRPr/>
            </a:pPr>
            <a:r>
              <a:rPr kumimoji="0" lang="ru-RU" sz="1400" b="0" i="0" u="none" strike="noStrike" kern="1200" cap="none" spc="0" normalizeH="0" baseline="0" noProof="0" dirty="0">
                <a:ln>
                  <a:noFill/>
                </a:ln>
                <a:solidFill>
                  <a:prstClr val="white"/>
                </a:solidFill>
                <a:effectLst/>
                <a:uLnTx/>
                <a:uFillTx/>
                <a:latin typeface="Segoe UI"/>
                <a:ea typeface="+mn-ea"/>
                <a:cs typeface="+mn-cs"/>
              </a:rPr>
              <a:t>5</a:t>
            </a:r>
          </a:p>
        </p:txBody>
      </p:sp>
      <p:sp>
        <p:nvSpPr>
          <p:cNvPr id="24" name="TextBox 23">
            <a:extLst>
              <a:ext uri="{FF2B5EF4-FFF2-40B4-BE49-F238E27FC236}">
                <a16:creationId xmlns:a16="http://schemas.microsoft.com/office/drawing/2014/main" id="{51744412-B389-45E8-B4A4-2E1474547498}"/>
              </a:ext>
            </a:extLst>
          </p:cNvPr>
          <p:cNvSpPr txBox="1"/>
          <p:nvPr/>
        </p:nvSpPr>
        <p:spPr>
          <a:xfrm>
            <a:off x="632809" y="3991144"/>
            <a:ext cx="5463192" cy="523220"/>
          </a:xfrm>
          <a:prstGeom prst="rect">
            <a:avLst/>
          </a:prstGeom>
          <a:noFill/>
        </p:spPr>
        <p:txBody>
          <a:bodyPr wrap="square">
            <a:spAutoFit/>
          </a:bodyPr>
          <a:lstStyle/>
          <a:p>
            <a:pPr marL="0" marR="0" lvl="0" indent="0" algn="l" defTabSz="371475"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Creation of a reserve fund in the Settlement and financial center (RFC) </a:t>
            </a:r>
            <a:endParaRPr kumimoji="0" lang="ru-RU"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endParaRPr>
          </a:p>
        </p:txBody>
      </p:sp>
      <p:sp>
        <p:nvSpPr>
          <p:cNvPr id="25" name="Прямоугольник 24">
            <a:extLst>
              <a:ext uri="{FF2B5EF4-FFF2-40B4-BE49-F238E27FC236}">
                <a16:creationId xmlns:a16="http://schemas.microsoft.com/office/drawing/2014/main" id="{3B95D746-06DC-4853-B6A5-2B60BD0E7ABC}"/>
              </a:ext>
            </a:extLst>
          </p:cNvPr>
          <p:cNvSpPr/>
          <p:nvPr/>
        </p:nvSpPr>
        <p:spPr>
          <a:xfrm>
            <a:off x="247570" y="4591246"/>
            <a:ext cx="365760" cy="3383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71475" rtl="0" eaLnBrk="0" fontAlgn="base" latinLnBrk="0" hangingPunct="0">
              <a:lnSpc>
                <a:spcPct val="100000"/>
              </a:lnSpc>
              <a:spcBef>
                <a:spcPct val="0"/>
              </a:spcBef>
              <a:spcAft>
                <a:spcPct val="0"/>
              </a:spcAft>
              <a:buClrTx/>
              <a:buSzTx/>
              <a:buFontTx/>
              <a:buNone/>
              <a:tabLst/>
              <a:defRPr/>
            </a:pPr>
            <a:r>
              <a:rPr kumimoji="0" lang="ru-RU" sz="1400" b="0" i="0" u="none" strike="noStrike" kern="1200" cap="none" spc="0" normalizeH="0" baseline="0" noProof="0" dirty="0">
                <a:ln>
                  <a:noFill/>
                </a:ln>
                <a:solidFill>
                  <a:prstClr val="white"/>
                </a:solidFill>
                <a:effectLst/>
                <a:uLnTx/>
                <a:uFillTx/>
                <a:latin typeface="Segoe UI"/>
                <a:ea typeface="+mn-ea"/>
                <a:cs typeface="+mn-cs"/>
              </a:rPr>
              <a:t>6</a:t>
            </a:r>
          </a:p>
        </p:txBody>
      </p:sp>
      <p:sp>
        <p:nvSpPr>
          <p:cNvPr id="26" name="TextBox 25">
            <a:extLst>
              <a:ext uri="{FF2B5EF4-FFF2-40B4-BE49-F238E27FC236}">
                <a16:creationId xmlns:a16="http://schemas.microsoft.com/office/drawing/2014/main" id="{D4E7A528-A37F-4B54-97C6-C0AABE16CAD1}"/>
              </a:ext>
            </a:extLst>
          </p:cNvPr>
          <p:cNvSpPr txBox="1"/>
          <p:nvPr/>
        </p:nvSpPr>
        <p:spPr>
          <a:xfrm>
            <a:off x="613330" y="4609243"/>
            <a:ext cx="5435453" cy="307777"/>
          </a:xfrm>
          <a:prstGeom prst="rect">
            <a:avLst/>
          </a:prstGeom>
          <a:noFill/>
        </p:spPr>
        <p:txBody>
          <a:bodyPr wrap="square">
            <a:spAutoFit/>
          </a:bodyPr>
          <a:lstStyle/>
          <a:p>
            <a:pPr marL="0" marR="0" lvl="0" indent="0" algn="l" defTabSz="371475"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Agreement on connection of RES facilities to the grid</a:t>
            </a:r>
            <a:endParaRPr kumimoji="0" lang="ru-RU"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endParaRPr>
          </a:p>
        </p:txBody>
      </p:sp>
      <p:sp>
        <p:nvSpPr>
          <p:cNvPr id="27" name="Прямоугольник 26">
            <a:extLst>
              <a:ext uri="{FF2B5EF4-FFF2-40B4-BE49-F238E27FC236}">
                <a16:creationId xmlns:a16="http://schemas.microsoft.com/office/drawing/2014/main" id="{15892A2A-B7BE-412B-B770-9BC0A9CB4D35}"/>
              </a:ext>
            </a:extLst>
          </p:cNvPr>
          <p:cNvSpPr/>
          <p:nvPr/>
        </p:nvSpPr>
        <p:spPr>
          <a:xfrm>
            <a:off x="247570" y="5182519"/>
            <a:ext cx="365760" cy="3383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71475" rtl="0" eaLnBrk="0" fontAlgn="base" latinLnBrk="0" hangingPunct="0">
              <a:lnSpc>
                <a:spcPct val="100000"/>
              </a:lnSpc>
              <a:spcBef>
                <a:spcPct val="0"/>
              </a:spcBef>
              <a:spcAft>
                <a:spcPct val="0"/>
              </a:spcAft>
              <a:buClrTx/>
              <a:buSzTx/>
              <a:buFontTx/>
              <a:buNone/>
              <a:tabLst/>
              <a:defRPr/>
            </a:pPr>
            <a:r>
              <a:rPr kumimoji="0" lang="ru-RU" sz="1400" b="0" i="0" u="none" strike="noStrike" kern="1200" cap="none" spc="0" normalizeH="0" baseline="0" noProof="0" dirty="0">
                <a:ln>
                  <a:noFill/>
                </a:ln>
                <a:solidFill>
                  <a:prstClr val="white"/>
                </a:solidFill>
                <a:effectLst/>
                <a:uLnTx/>
                <a:uFillTx/>
                <a:latin typeface="Segoe UI"/>
                <a:ea typeface="+mn-ea"/>
                <a:cs typeface="+mn-cs"/>
              </a:rPr>
              <a:t>7</a:t>
            </a:r>
          </a:p>
        </p:txBody>
      </p:sp>
      <p:sp>
        <p:nvSpPr>
          <p:cNvPr id="28" name="TextBox 27">
            <a:extLst>
              <a:ext uri="{FF2B5EF4-FFF2-40B4-BE49-F238E27FC236}">
                <a16:creationId xmlns:a16="http://schemas.microsoft.com/office/drawing/2014/main" id="{68158D90-1FA0-4AC9-9ECF-056AC56D1F72}"/>
              </a:ext>
            </a:extLst>
          </p:cNvPr>
          <p:cNvSpPr txBox="1"/>
          <p:nvPr/>
        </p:nvSpPr>
        <p:spPr>
          <a:xfrm>
            <a:off x="613330" y="5066044"/>
            <a:ext cx="5435453" cy="523220"/>
          </a:xfrm>
          <a:prstGeom prst="rect">
            <a:avLst/>
          </a:prstGeom>
          <a:noFill/>
        </p:spPr>
        <p:txBody>
          <a:bodyPr wrap="square">
            <a:spAutoFit/>
          </a:bodyPr>
          <a:lstStyle/>
          <a:p>
            <a:pPr marL="0" marR="0" lvl="0" indent="0" algn="l" defTabSz="371475"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Annual indexation of tariffs (depending on the exchange rate and inflation)</a:t>
            </a:r>
            <a:endParaRPr kumimoji="0" lang="ru-RU"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endParaRPr>
          </a:p>
        </p:txBody>
      </p:sp>
      <p:sp>
        <p:nvSpPr>
          <p:cNvPr id="29" name="Прямоугольник 28">
            <a:extLst>
              <a:ext uri="{FF2B5EF4-FFF2-40B4-BE49-F238E27FC236}">
                <a16:creationId xmlns:a16="http://schemas.microsoft.com/office/drawing/2014/main" id="{C8340A56-0AFA-4F69-9BCD-5C21D8459034}"/>
              </a:ext>
            </a:extLst>
          </p:cNvPr>
          <p:cNvSpPr/>
          <p:nvPr/>
        </p:nvSpPr>
        <p:spPr>
          <a:xfrm>
            <a:off x="6244107" y="1465919"/>
            <a:ext cx="365760" cy="3383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71475" rtl="0" eaLnBrk="0" fontAlgn="base" latinLnBrk="0" hangingPunct="0">
              <a:lnSpc>
                <a:spcPct val="100000"/>
              </a:lnSpc>
              <a:spcBef>
                <a:spcPct val="0"/>
              </a:spcBef>
              <a:spcAft>
                <a:spcPct val="0"/>
              </a:spcAft>
              <a:buClrTx/>
              <a:buSzTx/>
              <a:buFontTx/>
              <a:buNone/>
              <a:tabLst/>
              <a:defRPr/>
            </a:pPr>
            <a:r>
              <a:rPr kumimoji="0" lang="ru-RU" sz="1400" b="0" i="0" u="none" strike="noStrike" kern="1200" cap="none" spc="0" normalizeH="0" baseline="0" noProof="0" dirty="0">
                <a:ln>
                  <a:noFill/>
                </a:ln>
                <a:solidFill>
                  <a:prstClr val="white"/>
                </a:solidFill>
                <a:effectLst/>
                <a:uLnTx/>
                <a:uFillTx/>
                <a:latin typeface="Segoe UI"/>
                <a:ea typeface="+mn-ea"/>
                <a:cs typeface="+mn-cs"/>
              </a:rPr>
              <a:t>1</a:t>
            </a:r>
            <a:endParaRPr kumimoji="0" lang="ru-RU" sz="700" b="0" i="0" u="none" strike="noStrike" kern="1200" cap="none" spc="0" normalizeH="0" baseline="0" noProof="0" dirty="0">
              <a:ln>
                <a:noFill/>
              </a:ln>
              <a:solidFill>
                <a:prstClr val="white"/>
              </a:solidFill>
              <a:effectLst/>
              <a:uLnTx/>
              <a:uFillTx/>
              <a:latin typeface="Segoe UI"/>
              <a:ea typeface="+mn-ea"/>
              <a:cs typeface="+mn-cs"/>
            </a:endParaRPr>
          </a:p>
        </p:txBody>
      </p:sp>
      <p:sp>
        <p:nvSpPr>
          <p:cNvPr id="30" name="Прямоугольник 29">
            <a:extLst>
              <a:ext uri="{FF2B5EF4-FFF2-40B4-BE49-F238E27FC236}">
                <a16:creationId xmlns:a16="http://schemas.microsoft.com/office/drawing/2014/main" id="{C7848BA6-043B-4701-A63C-CDB4ADEC7C11}"/>
              </a:ext>
            </a:extLst>
          </p:cNvPr>
          <p:cNvSpPr/>
          <p:nvPr/>
        </p:nvSpPr>
        <p:spPr>
          <a:xfrm>
            <a:off x="6244107" y="2048063"/>
            <a:ext cx="365760" cy="3383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71475" rtl="0" eaLnBrk="0" fontAlgn="base" latinLnBrk="0" hangingPunct="0">
              <a:lnSpc>
                <a:spcPct val="100000"/>
              </a:lnSpc>
              <a:spcBef>
                <a:spcPct val="0"/>
              </a:spcBef>
              <a:spcAft>
                <a:spcPct val="0"/>
              </a:spcAft>
              <a:buClrTx/>
              <a:buSzTx/>
              <a:buFontTx/>
              <a:buNone/>
              <a:tabLst/>
              <a:defRPr/>
            </a:pPr>
            <a:r>
              <a:rPr kumimoji="0" lang="ru-RU" sz="1400" b="0" i="0" u="none" strike="noStrike" kern="1200" cap="none" spc="0" normalizeH="0" baseline="0" noProof="0" dirty="0">
                <a:ln>
                  <a:noFill/>
                </a:ln>
                <a:solidFill>
                  <a:prstClr val="white"/>
                </a:solidFill>
                <a:effectLst/>
                <a:uLnTx/>
                <a:uFillTx/>
                <a:latin typeface="Segoe UI"/>
                <a:ea typeface="+mn-ea"/>
                <a:cs typeface="+mn-cs"/>
              </a:rPr>
              <a:t>2</a:t>
            </a:r>
            <a:endParaRPr kumimoji="0" lang="ru-RU" sz="700" b="0" i="0" u="none" strike="noStrike" kern="1200" cap="none" spc="0" normalizeH="0" baseline="0" noProof="0" dirty="0">
              <a:ln>
                <a:noFill/>
              </a:ln>
              <a:solidFill>
                <a:prstClr val="white"/>
              </a:solidFill>
              <a:effectLst/>
              <a:uLnTx/>
              <a:uFillTx/>
              <a:latin typeface="Segoe UI"/>
              <a:ea typeface="+mn-ea"/>
              <a:cs typeface="+mn-cs"/>
            </a:endParaRPr>
          </a:p>
        </p:txBody>
      </p:sp>
      <p:sp>
        <p:nvSpPr>
          <p:cNvPr id="31" name="Прямоугольник 30">
            <a:extLst>
              <a:ext uri="{FF2B5EF4-FFF2-40B4-BE49-F238E27FC236}">
                <a16:creationId xmlns:a16="http://schemas.microsoft.com/office/drawing/2014/main" id="{8817A03B-C29B-41E1-9192-8B5F062F5964}"/>
              </a:ext>
            </a:extLst>
          </p:cNvPr>
          <p:cNvSpPr/>
          <p:nvPr/>
        </p:nvSpPr>
        <p:spPr>
          <a:xfrm>
            <a:off x="6244107" y="2622385"/>
            <a:ext cx="365760" cy="3383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71475" rtl="0" eaLnBrk="0" fontAlgn="base" latinLnBrk="0" hangingPunct="0">
              <a:lnSpc>
                <a:spcPct val="100000"/>
              </a:lnSpc>
              <a:spcBef>
                <a:spcPct val="0"/>
              </a:spcBef>
              <a:spcAft>
                <a:spcPct val="0"/>
              </a:spcAft>
              <a:buClrTx/>
              <a:buSzTx/>
              <a:buFontTx/>
              <a:buNone/>
              <a:tabLst/>
              <a:defRPr/>
            </a:pPr>
            <a:r>
              <a:rPr kumimoji="0" lang="ru-RU" sz="1400" b="0" i="0" u="none" strike="noStrike" kern="1200" cap="none" spc="0" normalizeH="0" baseline="0" noProof="0" dirty="0">
                <a:ln>
                  <a:noFill/>
                </a:ln>
                <a:solidFill>
                  <a:prstClr val="white"/>
                </a:solidFill>
                <a:effectLst/>
                <a:uLnTx/>
                <a:uFillTx/>
                <a:latin typeface="Segoe UI"/>
                <a:ea typeface="+mn-ea"/>
                <a:cs typeface="+mn-cs"/>
              </a:rPr>
              <a:t>3</a:t>
            </a:r>
            <a:endParaRPr kumimoji="0" lang="ru-RU" sz="700" b="0" i="0" u="none" strike="noStrike" kern="1200" cap="none" spc="0" normalizeH="0" baseline="0" noProof="0" dirty="0">
              <a:ln>
                <a:noFill/>
              </a:ln>
              <a:solidFill>
                <a:prstClr val="white"/>
              </a:solidFill>
              <a:effectLst/>
              <a:uLnTx/>
              <a:uFillTx/>
              <a:latin typeface="Segoe UI"/>
              <a:ea typeface="+mn-ea"/>
              <a:cs typeface="+mn-cs"/>
            </a:endParaRPr>
          </a:p>
        </p:txBody>
      </p:sp>
      <p:sp>
        <p:nvSpPr>
          <p:cNvPr id="32" name="Прямоугольник 31">
            <a:extLst>
              <a:ext uri="{FF2B5EF4-FFF2-40B4-BE49-F238E27FC236}">
                <a16:creationId xmlns:a16="http://schemas.microsoft.com/office/drawing/2014/main" id="{FFF151E1-D659-4EBA-BF53-444AF668CA8A}"/>
              </a:ext>
            </a:extLst>
          </p:cNvPr>
          <p:cNvSpPr/>
          <p:nvPr/>
        </p:nvSpPr>
        <p:spPr>
          <a:xfrm>
            <a:off x="6244107" y="3213346"/>
            <a:ext cx="365760" cy="3383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71475" rtl="0" eaLnBrk="0" fontAlgn="base" latinLnBrk="0" hangingPunct="0">
              <a:lnSpc>
                <a:spcPct val="100000"/>
              </a:lnSpc>
              <a:spcBef>
                <a:spcPct val="0"/>
              </a:spcBef>
              <a:spcAft>
                <a:spcPct val="0"/>
              </a:spcAft>
              <a:buClrTx/>
              <a:buSzTx/>
              <a:buFontTx/>
              <a:buNone/>
              <a:tabLst/>
              <a:defRPr/>
            </a:pPr>
            <a:r>
              <a:rPr kumimoji="0" lang="ru-RU" sz="1400" b="0" i="0" u="none" strike="noStrike" kern="1200" cap="none" spc="0" normalizeH="0" baseline="0" noProof="0" dirty="0">
                <a:ln>
                  <a:noFill/>
                </a:ln>
                <a:solidFill>
                  <a:prstClr val="white"/>
                </a:solidFill>
                <a:effectLst/>
                <a:uLnTx/>
                <a:uFillTx/>
                <a:latin typeface="Segoe UI"/>
                <a:ea typeface="+mn-ea"/>
                <a:cs typeface="+mn-cs"/>
              </a:rPr>
              <a:t>4</a:t>
            </a:r>
          </a:p>
        </p:txBody>
      </p:sp>
      <p:sp>
        <p:nvSpPr>
          <p:cNvPr id="33" name="TextBox 32">
            <a:extLst>
              <a:ext uri="{FF2B5EF4-FFF2-40B4-BE49-F238E27FC236}">
                <a16:creationId xmlns:a16="http://schemas.microsoft.com/office/drawing/2014/main" id="{A23140D3-571F-45E8-A4AB-A9CC1D6B6CA9}"/>
              </a:ext>
            </a:extLst>
          </p:cNvPr>
          <p:cNvSpPr txBox="1"/>
          <p:nvPr/>
        </p:nvSpPr>
        <p:spPr>
          <a:xfrm>
            <a:off x="6629346" y="1467101"/>
            <a:ext cx="5338219" cy="307777"/>
          </a:xfrm>
          <a:prstGeom prst="rect">
            <a:avLst/>
          </a:prstGeom>
          <a:noFill/>
        </p:spPr>
        <p:txBody>
          <a:bodyPr wrap="square">
            <a:spAutoFit/>
          </a:bodyPr>
          <a:lstStyle/>
          <a:p>
            <a:pPr marL="0" marR="0" lvl="0" indent="0" algn="l" defTabSz="371475"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Construction of </a:t>
            </a:r>
            <a:r>
              <a:rPr kumimoji="0" lang="en-US" sz="1400" b="0" i="0" u="none" strike="noStrike" kern="1200" cap="none" spc="0" normalizeH="0" baseline="0" noProof="0" dirty="0" err="1">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maneurable</a:t>
            </a:r>
            <a:r>
              <a:rPr kumimoji="0" lang="en-US"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 (flexible) capacities and stations</a:t>
            </a:r>
            <a:endParaRPr kumimoji="0" lang="ru-RU"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mn-cs"/>
            </a:endParaRPr>
          </a:p>
        </p:txBody>
      </p:sp>
      <p:sp>
        <p:nvSpPr>
          <p:cNvPr id="34" name="TextBox 33">
            <a:extLst>
              <a:ext uri="{FF2B5EF4-FFF2-40B4-BE49-F238E27FC236}">
                <a16:creationId xmlns:a16="http://schemas.microsoft.com/office/drawing/2014/main" id="{F078DF0A-2D21-48EB-A75A-1F53BF8A8AE1}"/>
              </a:ext>
            </a:extLst>
          </p:cNvPr>
          <p:cNvSpPr txBox="1"/>
          <p:nvPr/>
        </p:nvSpPr>
        <p:spPr>
          <a:xfrm>
            <a:off x="6629346" y="2057159"/>
            <a:ext cx="5490929" cy="307777"/>
          </a:xfrm>
          <a:prstGeom prst="rect">
            <a:avLst/>
          </a:prstGeom>
          <a:noFill/>
        </p:spPr>
        <p:txBody>
          <a:bodyPr wrap="square">
            <a:spAutoFit/>
          </a:bodyPr>
          <a:lstStyle/>
          <a:p>
            <a:pPr marL="0" marR="0" lvl="0" indent="0" algn="l" defTabSz="371475"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Extension of </a:t>
            </a:r>
            <a:r>
              <a:rPr kumimoji="0" lang="ru-RU"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РРА-</a:t>
            </a:r>
            <a:r>
              <a:rPr kumimoji="0" lang="en-US"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contracts</a:t>
            </a:r>
            <a:r>
              <a:rPr kumimoji="0" lang="ru-RU"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 </a:t>
            </a:r>
            <a:r>
              <a:rPr kumimoji="0" lang="en-US"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from</a:t>
            </a:r>
            <a:r>
              <a:rPr kumimoji="0" lang="ru-RU"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 15 </a:t>
            </a:r>
            <a:r>
              <a:rPr kumimoji="0" lang="en-US"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to</a:t>
            </a:r>
            <a:r>
              <a:rPr kumimoji="0" lang="ru-RU"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 20 </a:t>
            </a:r>
            <a:r>
              <a:rPr kumimoji="0" lang="en-US"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years</a:t>
            </a:r>
            <a:endParaRPr kumimoji="0" lang="ru-RU"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endParaRPr>
          </a:p>
        </p:txBody>
      </p:sp>
      <p:sp>
        <p:nvSpPr>
          <p:cNvPr id="35" name="TextBox 34">
            <a:extLst>
              <a:ext uri="{FF2B5EF4-FFF2-40B4-BE49-F238E27FC236}">
                <a16:creationId xmlns:a16="http://schemas.microsoft.com/office/drawing/2014/main" id="{4A1D08B2-EB8C-4A36-A83F-9B4FD680034F}"/>
              </a:ext>
            </a:extLst>
          </p:cNvPr>
          <p:cNvSpPr txBox="1"/>
          <p:nvPr/>
        </p:nvSpPr>
        <p:spPr>
          <a:xfrm>
            <a:off x="6629346" y="2522499"/>
            <a:ext cx="5435453" cy="523220"/>
          </a:xfrm>
          <a:prstGeom prst="rect">
            <a:avLst/>
          </a:prstGeom>
          <a:noFill/>
        </p:spPr>
        <p:txBody>
          <a:bodyPr wrap="square">
            <a:spAutoFit/>
          </a:bodyPr>
          <a:lstStyle/>
          <a:p>
            <a:pPr marL="0" marR="0" lvl="0" indent="0" algn="l" defTabSz="371475"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Financial support for the Settlement and financial center (RFC) from the Government in case of default</a:t>
            </a:r>
            <a:endParaRPr kumimoji="0" lang="ru-RU"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endParaRPr>
          </a:p>
        </p:txBody>
      </p:sp>
      <p:sp>
        <p:nvSpPr>
          <p:cNvPr id="36" name="TextBox 35">
            <a:extLst>
              <a:ext uri="{FF2B5EF4-FFF2-40B4-BE49-F238E27FC236}">
                <a16:creationId xmlns:a16="http://schemas.microsoft.com/office/drawing/2014/main" id="{E64BD482-DAE0-4E3D-B63A-4A0E35DA1A26}"/>
              </a:ext>
            </a:extLst>
          </p:cNvPr>
          <p:cNvSpPr txBox="1"/>
          <p:nvPr/>
        </p:nvSpPr>
        <p:spPr>
          <a:xfrm>
            <a:off x="6609867" y="3127447"/>
            <a:ext cx="5242250" cy="523220"/>
          </a:xfrm>
          <a:prstGeom prst="rect">
            <a:avLst/>
          </a:prstGeom>
          <a:noFill/>
        </p:spPr>
        <p:txBody>
          <a:bodyPr wrap="square">
            <a:spAutoFit/>
          </a:bodyPr>
          <a:lstStyle/>
          <a:p>
            <a:pPr marL="0" marR="0" lvl="0" indent="0" algn="l" defTabSz="371475"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End-to-end tariff for renewables (considering the costs of renewable energy sources as a surcharge over the ceiling tariff)</a:t>
            </a:r>
            <a:endParaRPr kumimoji="0" lang="ru-RU"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endParaRPr>
          </a:p>
        </p:txBody>
      </p:sp>
      <p:sp>
        <p:nvSpPr>
          <p:cNvPr id="37" name="Прямоугольник 36">
            <a:extLst>
              <a:ext uri="{FF2B5EF4-FFF2-40B4-BE49-F238E27FC236}">
                <a16:creationId xmlns:a16="http://schemas.microsoft.com/office/drawing/2014/main" id="{169C1DFA-D131-40FE-823A-9539B21A929B}"/>
              </a:ext>
            </a:extLst>
          </p:cNvPr>
          <p:cNvSpPr/>
          <p:nvPr/>
        </p:nvSpPr>
        <p:spPr>
          <a:xfrm>
            <a:off x="6143218" y="3731655"/>
            <a:ext cx="5842023" cy="30777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rPr>
              <a:t>L</a:t>
            </a:r>
            <a:r>
              <a:rPr kumimoji="0" lang="en-US" sz="1400" b="1" i="0" u="none" strike="noStrike" kern="1200" cap="none" spc="0" normalizeH="0" baseline="0" noProof="0" dirty="0" err="1">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rPr>
              <a:t>egislation</a:t>
            </a:r>
            <a:r>
              <a:rPr kumimoji="0" lang="en-US" sz="1400" b="1" i="0" u="none" strike="noStrike" kern="1200" cap="none" spc="0" normalizeH="0" baseline="0" noProof="0" dirty="0">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rPr>
              <a:t> norms since</a:t>
            </a:r>
            <a:r>
              <a:rPr kumimoji="0" lang="ru-RU" sz="1400" b="1" i="0" u="none" strike="noStrike" kern="1200" cap="none" spc="0" normalizeH="0" baseline="0" noProof="0" dirty="0">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rPr>
              <a:t> </a:t>
            </a:r>
            <a:r>
              <a:rPr kumimoji="0" lang="en-US" sz="1400" b="1" i="0" u="none" strike="noStrike" kern="1200" cap="none" spc="0" normalizeH="0" baseline="0" noProof="0" dirty="0">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rPr>
              <a:t>July </a:t>
            </a:r>
            <a:r>
              <a:rPr kumimoji="0" lang="ru-RU" sz="1400" b="1" i="0" u="none" strike="noStrike" kern="1200" cap="none" spc="0" normalizeH="0" baseline="0" noProof="0" dirty="0">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rPr>
              <a:t>202</a:t>
            </a:r>
            <a:r>
              <a:rPr kumimoji="0" lang="en-US" sz="1400" b="1" i="0" u="none" strike="noStrike" kern="1200" cap="none" spc="0" normalizeH="0" baseline="0" noProof="0" dirty="0">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rPr>
              <a:t>3</a:t>
            </a:r>
            <a:endParaRPr kumimoji="0" lang="x-none" sz="1400" b="1" i="0" u="none" strike="noStrike" kern="1200" cap="none" spc="0" normalizeH="0" baseline="0" noProof="0" dirty="0">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endParaRPr>
          </a:p>
        </p:txBody>
      </p:sp>
      <p:sp>
        <p:nvSpPr>
          <p:cNvPr id="38" name="Прямоугольник 37">
            <a:extLst>
              <a:ext uri="{FF2B5EF4-FFF2-40B4-BE49-F238E27FC236}">
                <a16:creationId xmlns:a16="http://schemas.microsoft.com/office/drawing/2014/main" id="{51ACC8FE-CB65-4F79-9103-77FC2F5CF5D7}"/>
              </a:ext>
            </a:extLst>
          </p:cNvPr>
          <p:cNvSpPr/>
          <p:nvPr/>
        </p:nvSpPr>
        <p:spPr>
          <a:xfrm>
            <a:off x="6251001" y="4184445"/>
            <a:ext cx="365760" cy="3383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71475" rtl="0" eaLnBrk="0" fontAlgn="base" latinLnBrk="0" hangingPunct="0">
              <a:lnSpc>
                <a:spcPct val="100000"/>
              </a:lnSpc>
              <a:spcBef>
                <a:spcPct val="0"/>
              </a:spcBef>
              <a:spcAft>
                <a:spcPct val="0"/>
              </a:spcAft>
              <a:buClrTx/>
              <a:buSzTx/>
              <a:buFontTx/>
              <a:buNone/>
              <a:tabLst/>
              <a:defRPr/>
            </a:pPr>
            <a:r>
              <a:rPr kumimoji="0" lang="ru-RU" sz="1400" b="0" i="0" u="none" strike="noStrike" kern="1200" cap="none" spc="0" normalizeH="0" baseline="0" noProof="0" dirty="0">
                <a:ln>
                  <a:noFill/>
                </a:ln>
                <a:solidFill>
                  <a:prstClr val="white"/>
                </a:solidFill>
                <a:effectLst/>
                <a:uLnTx/>
                <a:uFillTx/>
                <a:latin typeface="Segoe UI"/>
                <a:ea typeface="+mn-ea"/>
                <a:cs typeface="+mn-cs"/>
              </a:rPr>
              <a:t>1</a:t>
            </a:r>
            <a:endParaRPr kumimoji="0" lang="ru-RU" sz="700" b="0" i="0" u="none" strike="noStrike" kern="1200" cap="none" spc="0" normalizeH="0" baseline="0" noProof="0" dirty="0">
              <a:ln>
                <a:noFill/>
              </a:ln>
              <a:solidFill>
                <a:prstClr val="white"/>
              </a:solidFill>
              <a:effectLst/>
              <a:uLnTx/>
              <a:uFillTx/>
              <a:latin typeface="Segoe UI"/>
              <a:ea typeface="+mn-ea"/>
              <a:cs typeface="+mn-cs"/>
            </a:endParaRPr>
          </a:p>
        </p:txBody>
      </p:sp>
      <p:sp>
        <p:nvSpPr>
          <p:cNvPr id="39" name="Прямоугольник 38">
            <a:extLst>
              <a:ext uri="{FF2B5EF4-FFF2-40B4-BE49-F238E27FC236}">
                <a16:creationId xmlns:a16="http://schemas.microsoft.com/office/drawing/2014/main" id="{768930EF-7ABC-4117-B718-23300ACF3655}"/>
              </a:ext>
            </a:extLst>
          </p:cNvPr>
          <p:cNvSpPr/>
          <p:nvPr/>
        </p:nvSpPr>
        <p:spPr>
          <a:xfrm>
            <a:off x="6251001" y="4766589"/>
            <a:ext cx="365760" cy="3383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71475" rtl="0" eaLnBrk="0" fontAlgn="base" latinLnBrk="0" hangingPunct="0">
              <a:lnSpc>
                <a:spcPct val="100000"/>
              </a:lnSpc>
              <a:spcBef>
                <a:spcPct val="0"/>
              </a:spcBef>
              <a:spcAft>
                <a:spcPct val="0"/>
              </a:spcAft>
              <a:buClrTx/>
              <a:buSzTx/>
              <a:buFontTx/>
              <a:buNone/>
              <a:tabLst/>
              <a:defRPr/>
            </a:pPr>
            <a:r>
              <a:rPr kumimoji="0" lang="ru-RU" sz="1400" b="0" i="0" u="none" strike="noStrike" kern="1200" cap="none" spc="0" normalizeH="0" baseline="0" noProof="0" dirty="0">
                <a:ln>
                  <a:noFill/>
                </a:ln>
                <a:solidFill>
                  <a:prstClr val="white"/>
                </a:solidFill>
                <a:effectLst/>
                <a:uLnTx/>
                <a:uFillTx/>
                <a:latin typeface="Segoe UI"/>
                <a:ea typeface="+mn-ea"/>
                <a:cs typeface="+mn-cs"/>
              </a:rPr>
              <a:t>2</a:t>
            </a:r>
            <a:endParaRPr kumimoji="0" lang="ru-RU" sz="700" b="0" i="0" u="none" strike="noStrike" kern="1200" cap="none" spc="0" normalizeH="0" baseline="0" noProof="0" dirty="0">
              <a:ln>
                <a:noFill/>
              </a:ln>
              <a:solidFill>
                <a:prstClr val="white"/>
              </a:solidFill>
              <a:effectLst/>
              <a:uLnTx/>
              <a:uFillTx/>
              <a:latin typeface="Segoe UI"/>
              <a:ea typeface="+mn-ea"/>
              <a:cs typeface="+mn-cs"/>
            </a:endParaRPr>
          </a:p>
        </p:txBody>
      </p:sp>
      <p:sp>
        <p:nvSpPr>
          <p:cNvPr id="40" name="TextBox 39">
            <a:extLst>
              <a:ext uri="{FF2B5EF4-FFF2-40B4-BE49-F238E27FC236}">
                <a16:creationId xmlns:a16="http://schemas.microsoft.com/office/drawing/2014/main" id="{6ADF1E0F-87E2-4BAF-80ED-FA9AF27B1719}"/>
              </a:ext>
            </a:extLst>
          </p:cNvPr>
          <p:cNvSpPr txBox="1"/>
          <p:nvPr/>
        </p:nvSpPr>
        <p:spPr>
          <a:xfrm>
            <a:off x="6636240" y="4185627"/>
            <a:ext cx="5338219" cy="307777"/>
          </a:xfrm>
          <a:prstGeom prst="rect">
            <a:avLst/>
          </a:prstGeom>
          <a:noFill/>
        </p:spPr>
        <p:txBody>
          <a:bodyPr wrap="square">
            <a:spAutoFit/>
          </a:bodyPr>
          <a:lstStyle/>
          <a:p>
            <a:pPr marL="0" marR="0" lvl="0" indent="0" algn="l" defTabSz="371475"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Introduction of Single Buyer model</a:t>
            </a:r>
            <a:endParaRPr kumimoji="0" lang="ru-RU"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mn-cs"/>
            </a:endParaRPr>
          </a:p>
        </p:txBody>
      </p:sp>
      <p:sp>
        <p:nvSpPr>
          <p:cNvPr id="41" name="TextBox 40">
            <a:extLst>
              <a:ext uri="{FF2B5EF4-FFF2-40B4-BE49-F238E27FC236}">
                <a16:creationId xmlns:a16="http://schemas.microsoft.com/office/drawing/2014/main" id="{A46E9A58-EBC0-492A-88DC-D41E9BE00931}"/>
              </a:ext>
            </a:extLst>
          </p:cNvPr>
          <p:cNvSpPr txBox="1"/>
          <p:nvPr/>
        </p:nvSpPr>
        <p:spPr>
          <a:xfrm>
            <a:off x="6636240" y="4775685"/>
            <a:ext cx="5490929" cy="307777"/>
          </a:xfrm>
          <a:prstGeom prst="rect">
            <a:avLst/>
          </a:prstGeom>
          <a:noFill/>
        </p:spPr>
        <p:txBody>
          <a:bodyPr wrap="square">
            <a:spAutoFit/>
          </a:bodyPr>
          <a:lstStyle/>
          <a:p>
            <a:pPr marL="0" marR="0" lvl="0" indent="0" algn="l" defTabSz="371475"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rPr>
              <a:t>Balancing market of electric power</a:t>
            </a:r>
            <a:endParaRPr kumimoji="0" lang="ru-RU" sz="1400" b="0" i="0" u="none" strike="noStrike" kern="1200" cap="none" spc="0" normalizeH="0" baseline="0" noProof="0" dirty="0">
              <a:ln>
                <a:noFill/>
              </a:ln>
              <a:solidFill>
                <a:prstClr val="black">
                  <a:lumMod val="65000"/>
                  <a:lumOff val="35000"/>
                </a:prstClr>
              </a:solidFill>
              <a:effectLst/>
              <a:uLnTx/>
              <a:uFillTx/>
              <a:latin typeface="Segoe UI" panose="020B0502040204020203" pitchFamily="34" charset="0"/>
              <a:ea typeface="+mn-ea"/>
              <a:cs typeface="Segoe UI" panose="020B0502040204020203" pitchFamily="34" charset="0"/>
            </a:endParaRPr>
          </a:p>
        </p:txBody>
      </p:sp>
    </p:spTree>
    <p:extLst>
      <p:ext uri="{BB962C8B-B14F-4D97-AF65-F5344CB8AC3E}">
        <p14:creationId xmlns:p14="http://schemas.microsoft.com/office/powerpoint/2010/main" val="375153042"/>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a:t>Capacities for auctions on</a:t>
            </a:r>
            <a:r>
              <a:rPr lang="ru-RU"/>
              <a:t> 2023-2027</a:t>
            </a:r>
            <a:r>
              <a:rPr lang="en-US"/>
              <a:t> and starting tariffs for auctions</a:t>
            </a:r>
            <a:endParaRPr lang="en-US" dirty="0"/>
          </a:p>
        </p:txBody>
      </p:sp>
      <p:graphicFrame>
        <p:nvGraphicFramePr>
          <p:cNvPr id="8" name="Объект 7"/>
          <p:cNvGraphicFramePr>
            <a:graphicFrameLocks noGrp="1"/>
          </p:cNvGraphicFramePr>
          <p:nvPr>
            <p:ph idx="10"/>
            <p:extLst>
              <p:ext uri="{D42A27DB-BD31-4B8C-83A1-F6EECF244321}">
                <p14:modId xmlns:p14="http://schemas.microsoft.com/office/powerpoint/2010/main" val="1157433512"/>
              </p:ext>
            </p:extLst>
          </p:nvPr>
        </p:nvGraphicFramePr>
        <p:xfrm>
          <a:off x="6167718" y="1413298"/>
          <a:ext cx="5890503" cy="3846055"/>
        </p:xfrm>
        <a:graphic>
          <a:graphicData uri="http://schemas.openxmlformats.org/drawingml/2006/table">
            <a:tbl>
              <a:tblPr firstRow="1" bandRow="1">
                <a:tableStyleId>{C083E6E3-FA7D-4D7B-A595-EF9225AFEA82}</a:tableStyleId>
              </a:tblPr>
              <a:tblGrid>
                <a:gridCol w="902545">
                  <a:extLst>
                    <a:ext uri="{9D8B030D-6E8A-4147-A177-3AD203B41FA5}">
                      <a16:colId xmlns:a16="http://schemas.microsoft.com/office/drawing/2014/main" val="4104992300"/>
                    </a:ext>
                  </a:extLst>
                </a:gridCol>
                <a:gridCol w="2493979">
                  <a:extLst>
                    <a:ext uri="{9D8B030D-6E8A-4147-A177-3AD203B41FA5}">
                      <a16:colId xmlns:a16="http://schemas.microsoft.com/office/drawing/2014/main" val="3028642561"/>
                    </a:ext>
                  </a:extLst>
                </a:gridCol>
                <a:gridCol w="2493979">
                  <a:extLst>
                    <a:ext uri="{9D8B030D-6E8A-4147-A177-3AD203B41FA5}">
                      <a16:colId xmlns:a16="http://schemas.microsoft.com/office/drawing/2014/main" val="649533031"/>
                    </a:ext>
                  </a:extLst>
                </a:gridCol>
              </a:tblGrid>
              <a:tr h="769211">
                <a:tc>
                  <a:txBody>
                    <a:bodyPr/>
                    <a:lstStyle/>
                    <a:p>
                      <a:pPr algn="ctr"/>
                      <a:r>
                        <a:rPr lang="en-US" sz="1200" b="0" dirty="0">
                          <a:solidFill>
                            <a:srgbClr val="595959"/>
                          </a:solidFill>
                          <a:latin typeface="+mj-lt"/>
                        </a:rPr>
                        <a:t>Type</a:t>
                      </a:r>
                    </a:p>
                  </a:txBody>
                  <a:tcPr marL="190332" marR="190332">
                    <a:lnL>
                      <a:noFill/>
                    </a:lnL>
                    <a:lnR>
                      <a:noFill/>
                    </a:lnR>
                    <a:lnT w="12700" cmpd="sng">
                      <a:noFill/>
                    </a:lnT>
                    <a:lnB w="12700" cmpd="sng">
                      <a:noFill/>
                    </a:lnB>
                    <a:lnTlToBr w="12700" cmpd="sng">
                      <a:noFill/>
                      <a:prstDash val="solid"/>
                    </a:lnTlToBr>
                    <a:lnBlToTr w="12700" cmpd="sng">
                      <a:noFill/>
                      <a:prstDash val="solid"/>
                    </a:lnBlToTr>
                    <a:solidFill>
                      <a:schemeClr val="accent3">
                        <a:lumMod val="60000"/>
                        <a:lumOff val="40000"/>
                      </a:schemeClr>
                    </a:solidFill>
                  </a:tcPr>
                </a:tc>
                <a:tc>
                  <a:txBody>
                    <a:bodyPr/>
                    <a:lstStyle/>
                    <a:p>
                      <a:pPr algn="ctr"/>
                      <a:r>
                        <a:rPr lang="en-US" sz="1200" b="0" dirty="0">
                          <a:solidFill>
                            <a:srgbClr val="595959"/>
                          </a:solidFill>
                          <a:latin typeface="+mj-lt"/>
                        </a:rPr>
                        <a:t>Starting price, </a:t>
                      </a:r>
                    </a:p>
                    <a:p>
                      <a:pPr algn="ctr"/>
                      <a:r>
                        <a:rPr lang="en-US" sz="1200" b="0" dirty="0">
                          <a:solidFill>
                            <a:srgbClr val="595959"/>
                          </a:solidFill>
                          <a:latin typeface="+mj-lt"/>
                        </a:rPr>
                        <a:t>KZT</a:t>
                      </a:r>
                      <a:r>
                        <a:rPr lang="ru-RU" sz="1200" b="0" dirty="0">
                          <a:solidFill>
                            <a:srgbClr val="595959"/>
                          </a:solidFill>
                          <a:latin typeface="+mj-lt"/>
                        </a:rPr>
                        <a:t>/</a:t>
                      </a:r>
                      <a:r>
                        <a:rPr lang="en-US" sz="1200" b="0" dirty="0">
                          <a:solidFill>
                            <a:srgbClr val="595959"/>
                          </a:solidFill>
                          <a:latin typeface="+mj-lt"/>
                        </a:rPr>
                        <a:t>kWh</a:t>
                      </a:r>
                    </a:p>
                  </a:txBody>
                  <a:tcPr marL="190332" marR="190332">
                    <a:lnL>
                      <a:noFill/>
                    </a:lnL>
                    <a:lnR>
                      <a:noFill/>
                    </a:lnR>
                    <a:lnT w="12700" cmpd="sng">
                      <a:noFill/>
                    </a:lnT>
                    <a:lnB w="12700" cmpd="sng">
                      <a:noFill/>
                    </a:lnB>
                    <a:lnTlToBr w="12700" cmpd="sng">
                      <a:noFill/>
                      <a:prstDash val="solid"/>
                    </a:lnTlToBr>
                    <a:lnBlToTr w="12700" cmpd="sng">
                      <a:noFill/>
                      <a:prstDash val="solid"/>
                    </a:lnBlToTr>
                    <a:solidFill>
                      <a:schemeClr val="accent3">
                        <a:lumMod val="60000"/>
                        <a:lumOff val="40000"/>
                      </a:schemeClr>
                    </a:solidFill>
                  </a:tcPr>
                </a:tc>
                <a:tc>
                  <a:txBody>
                    <a:bodyPr/>
                    <a:lstStyle/>
                    <a:p>
                      <a:pPr algn="ctr"/>
                      <a:r>
                        <a:rPr lang="en-US" sz="1200" b="0" dirty="0">
                          <a:solidFill>
                            <a:srgbClr val="595959"/>
                          </a:solidFill>
                          <a:latin typeface="+mj-lt"/>
                        </a:rPr>
                        <a:t>Starting price, </a:t>
                      </a:r>
                      <a:br>
                        <a:rPr lang="en-US" sz="1200" b="0" dirty="0">
                          <a:solidFill>
                            <a:srgbClr val="595959"/>
                          </a:solidFill>
                          <a:latin typeface="+mj-lt"/>
                        </a:rPr>
                      </a:br>
                      <a:r>
                        <a:rPr lang="en-US" sz="1200" b="0" dirty="0">
                          <a:solidFill>
                            <a:srgbClr val="595959"/>
                          </a:solidFill>
                          <a:latin typeface="+mj-lt"/>
                        </a:rPr>
                        <a:t>cents USD/kWh</a:t>
                      </a:r>
                    </a:p>
                  </a:txBody>
                  <a:tcPr marL="190332" marR="190332">
                    <a:lnL>
                      <a:noFill/>
                    </a:lnL>
                    <a:lnR>
                      <a:noFill/>
                    </a:lnR>
                    <a:lnT w="12700" cmpd="sng">
                      <a:noFill/>
                    </a:lnT>
                    <a:lnB w="12700" cmpd="sng">
                      <a:noFill/>
                    </a:lnB>
                    <a:lnTlToBr w="12700" cmpd="sng">
                      <a:noFill/>
                      <a:prstDash val="solid"/>
                    </a:lnTlToBr>
                    <a:lnBlToTr w="12700" cmpd="sng">
                      <a:noFill/>
                      <a:prstDash val="solid"/>
                    </a:lnBlToTr>
                    <a:solidFill>
                      <a:schemeClr val="accent3">
                        <a:lumMod val="60000"/>
                        <a:lumOff val="40000"/>
                      </a:schemeClr>
                    </a:solidFill>
                  </a:tcPr>
                </a:tc>
                <a:extLst>
                  <a:ext uri="{0D108BD9-81ED-4DB2-BD59-A6C34878D82A}">
                    <a16:rowId xmlns:a16="http://schemas.microsoft.com/office/drawing/2014/main" val="3471884799"/>
                  </a:ext>
                </a:extLst>
              </a:tr>
              <a:tr h="769211">
                <a:tc>
                  <a:txBody>
                    <a:bodyPr/>
                    <a:lstStyle/>
                    <a:p>
                      <a:r>
                        <a:rPr lang="en-US" sz="1200" dirty="0">
                          <a:solidFill>
                            <a:srgbClr val="595959"/>
                          </a:solidFill>
                          <a:latin typeface="+mn-lt"/>
                        </a:rPr>
                        <a:t>SPP</a:t>
                      </a:r>
                    </a:p>
                  </a:txBody>
                  <a:tcPr marL="190332" marR="190332">
                    <a:lnL>
                      <a:noFill/>
                    </a:lnL>
                    <a:lnR>
                      <a:noFill/>
                    </a:lnR>
                    <a:lnT w="12700" cmpd="sng">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34,61</a:t>
                      </a:r>
                      <a:endParaRPr lang="en-US" sz="1200" dirty="0">
                        <a:solidFill>
                          <a:srgbClr val="595959"/>
                        </a:solidFill>
                        <a:latin typeface="+mn-lt"/>
                      </a:endParaRPr>
                    </a:p>
                  </a:txBody>
                  <a:tcPr marL="190332" marR="190332">
                    <a:lnL>
                      <a:noFill/>
                    </a:lnL>
                    <a:lnR>
                      <a:noFill/>
                    </a:lnR>
                    <a:lnT w="12700" cmpd="sng">
                      <a:noFill/>
                    </a:lnT>
                    <a:lnB>
                      <a:noFill/>
                    </a:lnB>
                    <a:lnTlToBr w="12700" cmpd="sng">
                      <a:noFill/>
                      <a:prstDash val="solid"/>
                    </a:lnTlToBr>
                    <a:lnBlToTr w="12700" cmpd="sng">
                      <a:noFill/>
                      <a:prstDash val="solid"/>
                    </a:lnBlToTr>
                  </a:tcPr>
                </a:tc>
                <a:tc>
                  <a:txBody>
                    <a:bodyPr/>
                    <a:lstStyle/>
                    <a:p>
                      <a:pPr algn="ctr"/>
                      <a:r>
                        <a:rPr lang="en-US" sz="1200" dirty="0">
                          <a:solidFill>
                            <a:srgbClr val="595959"/>
                          </a:solidFill>
                          <a:latin typeface="+mn-lt"/>
                        </a:rPr>
                        <a:t>7,7</a:t>
                      </a:r>
                    </a:p>
                  </a:txBody>
                  <a:tcPr marL="190332" marR="190332">
                    <a:lnL>
                      <a:noFill/>
                    </a:lnL>
                    <a:lnR>
                      <a:noFill/>
                    </a:lnR>
                    <a:lnT w="12700" cmpd="sng">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367802533"/>
                  </a:ext>
                </a:extLst>
              </a:tr>
              <a:tr h="769211">
                <a:tc>
                  <a:txBody>
                    <a:bodyPr/>
                    <a:lstStyle/>
                    <a:p>
                      <a:r>
                        <a:rPr lang="en-US" sz="1200" dirty="0">
                          <a:solidFill>
                            <a:srgbClr val="595959"/>
                          </a:solidFill>
                          <a:latin typeface="+mn-lt"/>
                        </a:rPr>
                        <a:t>WPP</a:t>
                      </a:r>
                    </a:p>
                  </a:txBody>
                  <a:tcPr marL="190332" marR="190332">
                    <a:lnL>
                      <a:noFill/>
                    </a:lnL>
                    <a:lnR>
                      <a:noFill/>
                    </a:lnR>
                    <a:lnT>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22,68</a:t>
                      </a:r>
                      <a:endParaRPr lang="en-US" sz="1200" dirty="0">
                        <a:solidFill>
                          <a:srgbClr val="595959"/>
                        </a:solidFill>
                        <a:latin typeface="+mn-lt"/>
                      </a:endParaRPr>
                    </a:p>
                  </a:txBody>
                  <a:tcPr marL="190332" marR="190332">
                    <a:lnL>
                      <a:noFill/>
                    </a:lnL>
                    <a:lnR>
                      <a:noFill/>
                    </a:lnR>
                    <a:lnT>
                      <a:noFill/>
                    </a:lnT>
                    <a:lnB>
                      <a:noFill/>
                    </a:lnB>
                    <a:lnTlToBr w="12700" cmpd="sng">
                      <a:noFill/>
                      <a:prstDash val="solid"/>
                    </a:lnTlToBr>
                    <a:lnBlToTr w="12700" cmpd="sng">
                      <a:noFill/>
                      <a:prstDash val="solid"/>
                    </a:lnBlToTr>
                  </a:tcPr>
                </a:tc>
                <a:tc>
                  <a:txBody>
                    <a:bodyPr/>
                    <a:lstStyle/>
                    <a:p>
                      <a:pPr algn="ctr"/>
                      <a:r>
                        <a:rPr lang="en-US" sz="1200" dirty="0">
                          <a:solidFill>
                            <a:srgbClr val="595959"/>
                          </a:solidFill>
                          <a:latin typeface="+mn-lt"/>
                        </a:rPr>
                        <a:t>5,05</a:t>
                      </a:r>
                    </a:p>
                  </a:txBody>
                  <a:tcPr marL="190332" marR="190332">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382217321"/>
                  </a:ext>
                </a:extLst>
              </a:tr>
              <a:tr h="769211">
                <a:tc>
                  <a:txBody>
                    <a:bodyPr/>
                    <a:lstStyle/>
                    <a:p>
                      <a:r>
                        <a:rPr lang="en-US" sz="1200" dirty="0">
                          <a:solidFill>
                            <a:srgbClr val="595959"/>
                          </a:solidFill>
                          <a:latin typeface="+mn-lt"/>
                        </a:rPr>
                        <a:t>Hydro</a:t>
                      </a:r>
                      <a:br>
                        <a:rPr lang="en-US" sz="1200" dirty="0">
                          <a:solidFill>
                            <a:srgbClr val="595959"/>
                          </a:solidFill>
                          <a:latin typeface="+mn-lt"/>
                        </a:rPr>
                      </a:br>
                      <a:r>
                        <a:rPr lang="en-US" sz="1200" dirty="0">
                          <a:solidFill>
                            <a:srgbClr val="595959"/>
                          </a:solidFill>
                          <a:latin typeface="+mn-lt"/>
                        </a:rPr>
                        <a:t>PP</a:t>
                      </a:r>
                    </a:p>
                  </a:txBody>
                  <a:tcPr marL="190332" marR="190332">
                    <a:lnL>
                      <a:noFill/>
                    </a:lnL>
                    <a:lnR>
                      <a:noFill/>
                    </a:lnR>
                    <a:lnT>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41,23 </a:t>
                      </a:r>
                      <a:endParaRPr lang="en-US" sz="1200" dirty="0">
                        <a:solidFill>
                          <a:srgbClr val="595959"/>
                        </a:solidFill>
                        <a:latin typeface="+mn-lt"/>
                      </a:endParaRPr>
                    </a:p>
                  </a:txBody>
                  <a:tcPr marL="190332" marR="190332">
                    <a:lnL>
                      <a:noFill/>
                    </a:lnL>
                    <a:lnR>
                      <a:noFill/>
                    </a:lnR>
                    <a:lnT>
                      <a:noFill/>
                    </a:lnT>
                    <a:lnB>
                      <a:noFill/>
                    </a:lnB>
                    <a:lnTlToBr w="12700" cmpd="sng">
                      <a:noFill/>
                      <a:prstDash val="solid"/>
                    </a:lnTlToBr>
                    <a:lnBlToTr w="12700" cmpd="sng">
                      <a:noFill/>
                      <a:prstDash val="solid"/>
                    </a:lnBlToTr>
                  </a:tcPr>
                </a:tc>
                <a:tc>
                  <a:txBody>
                    <a:bodyPr/>
                    <a:lstStyle/>
                    <a:p>
                      <a:pPr algn="ctr"/>
                      <a:r>
                        <a:rPr lang="en-US" sz="1200" dirty="0">
                          <a:solidFill>
                            <a:srgbClr val="595959"/>
                          </a:solidFill>
                          <a:latin typeface="+mn-lt"/>
                        </a:rPr>
                        <a:t>9,18</a:t>
                      </a:r>
                    </a:p>
                  </a:txBody>
                  <a:tcPr marL="190332" marR="190332">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3324207148"/>
                  </a:ext>
                </a:extLst>
              </a:tr>
              <a:tr h="769211">
                <a:tc>
                  <a:txBody>
                    <a:bodyPr/>
                    <a:lstStyle/>
                    <a:p>
                      <a:r>
                        <a:rPr lang="en-US" sz="1200" dirty="0" err="1">
                          <a:solidFill>
                            <a:srgbClr val="595959"/>
                          </a:solidFill>
                          <a:latin typeface="+mn-lt"/>
                        </a:rPr>
                        <a:t>BioPP</a:t>
                      </a:r>
                      <a:endParaRPr lang="en-US" sz="1200" dirty="0">
                        <a:solidFill>
                          <a:srgbClr val="595959"/>
                        </a:solidFill>
                        <a:latin typeface="+mn-lt"/>
                      </a:endParaRPr>
                    </a:p>
                  </a:txBody>
                  <a:tcPr marL="190332" marR="190332">
                    <a:lnL>
                      <a:noFill/>
                    </a:lnL>
                    <a:lnR>
                      <a:noFill/>
                    </a:lnR>
                    <a:lnT>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32,23</a:t>
                      </a:r>
                      <a:endParaRPr lang="en-US" sz="1200" dirty="0">
                        <a:solidFill>
                          <a:srgbClr val="595959"/>
                        </a:solidFill>
                        <a:latin typeface="+mn-lt"/>
                      </a:endParaRPr>
                    </a:p>
                  </a:txBody>
                  <a:tcPr marL="190332" marR="190332">
                    <a:lnL>
                      <a:noFill/>
                    </a:lnL>
                    <a:lnR>
                      <a:noFill/>
                    </a:lnR>
                    <a:lnT>
                      <a:noFill/>
                    </a:lnT>
                    <a:lnB>
                      <a:noFill/>
                    </a:lnB>
                    <a:lnTlToBr w="12700" cmpd="sng">
                      <a:noFill/>
                      <a:prstDash val="solid"/>
                    </a:lnTlToBr>
                    <a:lnBlToTr w="12700" cmpd="sng">
                      <a:noFill/>
                      <a:prstDash val="solid"/>
                    </a:lnBlToTr>
                  </a:tcPr>
                </a:tc>
                <a:tc>
                  <a:txBody>
                    <a:bodyPr/>
                    <a:lstStyle/>
                    <a:p>
                      <a:pPr algn="ctr"/>
                      <a:r>
                        <a:rPr lang="en-US" sz="1200" dirty="0">
                          <a:solidFill>
                            <a:srgbClr val="595959"/>
                          </a:solidFill>
                          <a:latin typeface="+mn-lt"/>
                        </a:rPr>
                        <a:t>7,18</a:t>
                      </a:r>
                    </a:p>
                  </a:txBody>
                  <a:tcPr marL="190332" marR="190332">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425818480"/>
                  </a:ext>
                </a:extLst>
              </a:tr>
            </a:tbl>
          </a:graphicData>
        </a:graphic>
      </p:graphicFrame>
      <p:sp>
        <p:nvSpPr>
          <p:cNvPr id="3" name="Объект 2"/>
          <p:cNvSpPr>
            <a:spLocks noGrp="1"/>
          </p:cNvSpPr>
          <p:nvPr>
            <p:ph idx="11"/>
          </p:nvPr>
        </p:nvSpPr>
        <p:spPr/>
        <p:txBody>
          <a:bodyPr/>
          <a:lstStyle/>
          <a:p>
            <a:r>
              <a:rPr lang="en-US"/>
              <a:t>Source</a:t>
            </a:r>
            <a:r>
              <a:rPr lang="ru-RU"/>
              <a:t>: </a:t>
            </a:r>
            <a:r>
              <a:rPr lang="en-US"/>
              <a:t>Ministry of Energy of Kazakhstan</a:t>
            </a:r>
            <a:endParaRPr lang="en-US" dirty="0"/>
          </a:p>
        </p:txBody>
      </p:sp>
      <p:sp>
        <p:nvSpPr>
          <p:cNvPr id="4" name="Номер слайда 3"/>
          <p:cNvSpPr>
            <a:spLocks noGrp="1"/>
          </p:cNvSpPr>
          <p:nvPr>
            <p:ph type="sldNum" sz="quarter" idx="12"/>
          </p:nvPr>
        </p:nvSpPr>
        <p:spPr>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D13D63-0478-456D-8B0F-6FE7E75A11DD}" type="slidenum">
              <a:rPr kumimoji="0" lang="en-GB" sz="1100" b="0" i="0" u="none" strike="noStrike" kern="1200" cap="none" spc="0" normalizeH="0" baseline="0" noProof="0" smtClean="0">
                <a:ln>
                  <a:noFill/>
                </a:ln>
                <a:solidFill>
                  <a:prstClr val="black">
                    <a:lumMod val="50000"/>
                    <a:lumOff val="50000"/>
                  </a:prstClr>
                </a:solidFill>
                <a:effectLst/>
                <a:uLnTx/>
                <a:uFillTx/>
                <a:latin typeface="Segoe U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100" b="0" i="0" u="none" strike="noStrike" kern="1200" cap="none" spc="0" normalizeH="0" baseline="0" noProof="0" dirty="0">
              <a:ln>
                <a:noFill/>
              </a:ln>
              <a:solidFill>
                <a:prstClr val="black">
                  <a:lumMod val="50000"/>
                  <a:lumOff val="50000"/>
                </a:prstClr>
              </a:solidFill>
              <a:effectLst/>
              <a:uLnTx/>
              <a:uFillTx/>
              <a:latin typeface="Segoe UI"/>
              <a:ea typeface="+mn-ea"/>
              <a:cs typeface="+mn-cs"/>
            </a:endParaRPr>
          </a:p>
        </p:txBody>
      </p:sp>
      <p:graphicFrame>
        <p:nvGraphicFramePr>
          <p:cNvPr id="6" name="Объект 4"/>
          <p:cNvGraphicFramePr>
            <a:graphicFrameLocks/>
          </p:cNvGraphicFramePr>
          <p:nvPr/>
        </p:nvGraphicFramePr>
        <p:xfrm>
          <a:off x="268562" y="1434353"/>
          <a:ext cx="5666073" cy="3801034"/>
        </p:xfrm>
        <a:graphic>
          <a:graphicData uri="http://schemas.openxmlformats.org/drawingml/2006/table">
            <a:tbl>
              <a:tblPr firstRow="1" bandRow="1">
                <a:tableStyleId>{C083E6E3-FA7D-4D7B-A595-EF9225AFEA82}</a:tableStyleId>
              </a:tblPr>
              <a:tblGrid>
                <a:gridCol w="717556">
                  <a:extLst>
                    <a:ext uri="{9D8B030D-6E8A-4147-A177-3AD203B41FA5}">
                      <a16:colId xmlns:a16="http://schemas.microsoft.com/office/drawing/2014/main" val="1347816591"/>
                    </a:ext>
                  </a:extLst>
                </a:gridCol>
                <a:gridCol w="971217">
                  <a:extLst>
                    <a:ext uri="{9D8B030D-6E8A-4147-A177-3AD203B41FA5}">
                      <a16:colId xmlns:a16="http://schemas.microsoft.com/office/drawing/2014/main" val="2300352190"/>
                    </a:ext>
                  </a:extLst>
                </a:gridCol>
                <a:gridCol w="994325">
                  <a:extLst>
                    <a:ext uri="{9D8B030D-6E8A-4147-A177-3AD203B41FA5}">
                      <a16:colId xmlns:a16="http://schemas.microsoft.com/office/drawing/2014/main" val="1808195961"/>
                    </a:ext>
                  </a:extLst>
                </a:gridCol>
                <a:gridCol w="1008632">
                  <a:extLst>
                    <a:ext uri="{9D8B030D-6E8A-4147-A177-3AD203B41FA5}">
                      <a16:colId xmlns:a16="http://schemas.microsoft.com/office/drawing/2014/main" val="880324776"/>
                    </a:ext>
                  </a:extLst>
                </a:gridCol>
                <a:gridCol w="980018">
                  <a:extLst>
                    <a:ext uri="{9D8B030D-6E8A-4147-A177-3AD203B41FA5}">
                      <a16:colId xmlns:a16="http://schemas.microsoft.com/office/drawing/2014/main" val="291247615"/>
                    </a:ext>
                  </a:extLst>
                </a:gridCol>
                <a:gridCol w="994325">
                  <a:extLst>
                    <a:ext uri="{9D8B030D-6E8A-4147-A177-3AD203B41FA5}">
                      <a16:colId xmlns:a16="http://schemas.microsoft.com/office/drawing/2014/main" val="408878084"/>
                    </a:ext>
                  </a:extLst>
                </a:gridCol>
              </a:tblGrid>
              <a:tr h="724773">
                <a:tc>
                  <a:txBody>
                    <a:bodyPr/>
                    <a:lstStyle/>
                    <a:p>
                      <a:pPr algn="ctr"/>
                      <a:r>
                        <a:rPr lang="en-US" sz="1200" b="0" dirty="0">
                          <a:solidFill>
                            <a:srgbClr val="595959"/>
                          </a:solidFill>
                          <a:latin typeface="+mj-lt"/>
                        </a:rPr>
                        <a:t>Type</a:t>
                      </a:r>
                    </a:p>
                  </a:txBody>
                  <a:tcPr marL="94039" marR="94039">
                    <a:lnL>
                      <a:noFill/>
                    </a:lnL>
                    <a:lnR>
                      <a:noFill/>
                    </a:lnR>
                    <a:lnT w="12700" cmpd="sng">
                      <a:noFill/>
                    </a:lnT>
                    <a:lnB w="12700" cmpd="sng">
                      <a:noFill/>
                    </a:lnB>
                    <a:lnTlToBr w="12700" cmpd="sng">
                      <a:noFill/>
                      <a:prstDash val="solid"/>
                    </a:lnTlToBr>
                    <a:lnBlToTr w="12700" cmpd="sng">
                      <a:noFill/>
                      <a:prstDash val="solid"/>
                    </a:lnBlToTr>
                    <a:solidFill>
                      <a:schemeClr val="accent3">
                        <a:lumMod val="60000"/>
                        <a:lumOff val="40000"/>
                      </a:schemeClr>
                    </a:solidFill>
                  </a:tcPr>
                </a:tc>
                <a:tc>
                  <a:txBody>
                    <a:bodyPr/>
                    <a:lstStyle/>
                    <a:p>
                      <a:pPr algn="ctr"/>
                      <a:r>
                        <a:rPr lang="ru-RU" sz="1200" b="0" dirty="0">
                          <a:solidFill>
                            <a:srgbClr val="595959"/>
                          </a:solidFill>
                          <a:latin typeface="+mj-lt"/>
                        </a:rPr>
                        <a:t>2023 (</a:t>
                      </a:r>
                      <a:r>
                        <a:rPr lang="en-US" sz="1200" b="0" dirty="0">
                          <a:solidFill>
                            <a:srgbClr val="595959"/>
                          </a:solidFill>
                          <a:latin typeface="+mj-lt"/>
                        </a:rPr>
                        <a:t>MW</a:t>
                      </a:r>
                      <a:r>
                        <a:rPr lang="ru-RU" sz="1200" b="0" dirty="0">
                          <a:solidFill>
                            <a:srgbClr val="595959"/>
                          </a:solidFill>
                          <a:latin typeface="+mj-lt"/>
                        </a:rPr>
                        <a:t>)</a:t>
                      </a:r>
                      <a:endParaRPr lang="en-US" sz="1200" b="0" dirty="0">
                        <a:solidFill>
                          <a:srgbClr val="595959"/>
                        </a:solidFill>
                        <a:latin typeface="+mj-lt"/>
                      </a:endParaRPr>
                    </a:p>
                  </a:txBody>
                  <a:tcPr marL="94039" marR="94039">
                    <a:lnL>
                      <a:noFill/>
                    </a:lnL>
                    <a:lnR>
                      <a:noFill/>
                    </a:lnR>
                    <a:lnT w="12700" cmpd="sng">
                      <a:noFill/>
                    </a:lnT>
                    <a:lnB w="12700" cmpd="sng">
                      <a:noFill/>
                    </a:lnB>
                    <a:lnTlToBr w="12700" cmpd="sng">
                      <a:noFill/>
                      <a:prstDash val="solid"/>
                    </a:lnTlToBr>
                    <a:lnBlToTr w="12700" cmpd="sng">
                      <a:noFill/>
                      <a:prstDash val="solid"/>
                    </a:lnBlToTr>
                    <a:solidFill>
                      <a:schemeClr val="accent3">
                        <a:lumMod val="60000"/>
                        <a:lumOff val="40000"/>
                      </a:schemeClr>
                    </a:solidFill>
                  </a:tcPr>
                </a:tc>
                <a:tc>
                  <a:txBody>
                    <a:bodyPr/>
                    <a:lstStyle/>
                    <a:p>
                      <a:pPr algn="ctr"/>
                      <a:r>
                        <a:rPr lang="ru-RU" sz="1200" b="0" dirty="0">
                          <a:solidFill>
                            <a:srgbClr val="595959"/>
                          </a:solidFill>
                          <a:latin typeface="+mj-lt"/>
                        </a:rPr>
                        <a:t>2024</a:t>
                      </a:r>
                      <a:r>
                        <a:rPr lang="en-US" sz="1200" b="0" dirty="0">
                          <a:solidFill>
                            <a:srgbClr val="595959"/>
                          </a:solidFill>
                          <a:latin typeface="+mj-lt"/>
                        </a:rPr>
                        <a:t> </a:t>
                      </a:r>
                      <a:r>
                        <a:rPr lang="ru-RU" sz="1200" b="0" dirty="0">
                          <a:solidFill>
                            <a:srgbClr val="595959"/>
                          </a:solidFill>
                          <a:latin typeface="+mj-lt"/>
                        </a:rPr>
                        <a:t>(</a:t>
                      </a:r>
                      <a:r>
                        <a:rPr lang="en-US" sz="1200" b="0" dirty="0">
                          <a:solidFill>
                            <a:srgbClr val="595959"/>
                          </a:solidFill>
                          <a:latin typeface="+mj-lt"/>
                        </a:rPr>
                        <a:t>MW</a:t>
                      </a:r>
                      <a:r>
                        <a:rPr lang="ru-RU" sz="1200" b="0" dirty="0">
                          <a:solidFill>
                            <a:srgbClr val="595959"/>
                          </a:solidFill>
                          <a:latin typeface="+mj-lt"/>
                        </a:rPr>
                        <a:t>)</a:t>
                      </a:r>
                      <a:endParaRPr lang="en-US" sz="1200" b="0" dirty="0">
                        <a:solidFill>
                          <a:srgbClr val="595959"/>
                        </a:solidFill>
                        <a:latin typeface="+mj-lt"/>
                      </a:endParaRPr>
                    </a:p>
                  </a:txBody>
                  <a:tcPr marL="94039" marR="94039">
                    <a:lnL>
                      <a:noFill/>
                    </a:lnL>
                    <a:lnR>
                      <a:noFill/>
                    </a:lnR>
                    <a:lnT w="12700" cmpd="sng">
                      <a:noFill/>
                    </a:lnT>
                    <a:lnB w="12700" cmpd="sng">
                      <a:noFill/>
                    </a:lnB>
                    <a:lnTlToBr w="12700" cmpd="sng">
                      <a:noFill/>
                      <a:prstDash val="solid"/>
                    </a:lnTlToBr>
                    <a:lnBlToTr w="12700" cmpd="sng">
                      <a:noFill/>
                      <a:prstDash val="solid"/>
                    </a:lnBlToTr>
                    <a:solidFill>
                      <a:schemeClr val="accent3">
                        <a:lumMod val="60000"/>
                        <a:lumOff val="40000"/>
                      </a:schemeClr>
                    </a:solidFill>
                  </a:tcPr>
                </a:tc>
                <a:tc>
                  <a:txBody>
                    <a:bodyPr/>
                    <a:lstStyle/>
                    <a:p>
                      <a:pPr algn="ctr"/>
                      <a:r>
                        <a:rPr lang="ru-RU" sz="1200" b="0" dirty="0">
                          <a:solidFill>
                            <a:srgbClr val="595959"/>
                          </a:solidFill>
                          <a:latin typeface="+mj-lt"/>
                        </a:rPr>
                        <a:t>2025</a:t>
                      </a:r>
                      <a:r>
                        <a:rPr lang="en-US" sz="1200" b="0" dirty="0">
                          <a:solidFill>
                            <a:srgbClr val="595959"/>
                          </a:solidFill>
                          <a:latin typeface="+mj-lt"/>
                        </a:rPr>
                        <a:t> </a:t>
                      </a:r>
                      <a:r>
                        <a:rPr lang="ru-RU" sz="1200" b="0" dirty="0">
                          <a:solidFill>
                            <a:srgbClr val="595959"/>
                          </a:solidFill>
                          <a:latin typeface="+mj-lt"/>
                        </a:rPr>
                        <a:t>(</a:t>
                      </a:r>
                      <a:r>
                        <a:rPr lang="en-US" sz="1200" b="0" dirty="0">
                          <a:solidFill>
                            <a:srgbClr val="595959"/>
                          </a:solidFill>
                          <a:latin typeface="+mj-lt"/>
                        </a:rPr>
                        <a:t>MW</a:t>
                      </a:r>
                      <a:r>
                        <a:rPr lang="ru-RU" sz="1200" b="0" dirty="0">
                          <a:solidFill>
                            <a:srgbClr val="595959"/>
                          </a:solidFill>
                          <a:latin typeface="+mj-lt"/>
                        </a:rPr>
                        <a:t>)</a:t>
                      </a:r>
                      <a:endParaRPr lang="en-US" sz="1200" b="0" dirty="0">
                        <a:solidFill>
                          <a:srgbClr val="595959"/>
                        </a:solidFill>
                        <a:latin typeface="+mj-lt"/>
                      </a:endParaRPr>
                    </a:p>
                  </a:txBody>
                  <a:tcPr marL="94039" marR="94039">
                    <a:lnL>
                      <a:noFill/>
                    </a:lnL>
                    <a:lnR>
                      <a:noFill/>
                    </a:lnR>
                    <a:lnT w="12700" cmpd="sng">
                      <a:noFill/>
                    </a:lnT>
                    <a:lnB w="12700" cmpd="sng">
                      <a:noFill/>
                    </a:lnB>
                    <a:lnTlToBr w="12700" cmpd="sng">
                      <a:noFill/>
                      <a:prstDash val="solid"/>
                    </a:lnTlToBr>
                    <a:lnBlToTr w="12700" cmpd="sng">
                      <a:noFill/>
                      <a:prstDash val="solid"/>
                    </a:lnBlToTr>
                    <a:solidFill>
                      <a:schemeClr val="accent3">
                        <a:lumMod val="60000"/>
                        <a:lumOff val="40000"/>
                      </a:schemeClr>
                    </a:solidFill>
                  </a:tcPr>
                </a:tc>
                <a:tc>
                  <a:txBody>
                    <a:bodyPr/>
                    <a:lstStyle/>
                    <a:p>
                      <a:pPr algn="ctr"/>
                      <a:r>
                        <a:rPr lang="ru-RU" sz="1200" b="0" dirty="0">
                          <a:solidFill>
                            <a:srgbClr val="595959"/>
                          </a:solidFill>
                          <a:latin typeface="+mj-lt"/>
                        </a:rPr>
                        <a:t>2026</a:t>
                      </a:r>
                      <a:r>
                        <a:rPr lang="en-US" sz="1200" b="0" dirty="0">
                          <a:solidFill>
                            <a:srgbClr val="595959"/>
                          </a:solidFill>
                          <a:latin typeface="+mj-lt"/>
                        </a:rPr>
                        <a:t> </a:t>
                      </a:r>
                      <a:r>
                        <a:rPr lang="ru-RU" sz="1200" b="0" dirty="0">
                          <a:solidFill>
                            <a:srgbClr val="595959"/>
                          </a:solidFill>
                          <a:latin typeface="+mj-lt"/>
                        </a:rPr>
                        <a:t>(</a:t>
                      </a:r>
                      <a:r>
                        <a:rPr lang="en-US" sz="1200" b="0" dirty="0">
                          <a:solidFill>
                            <a:srgbClr val="595959"/>
                          </a:solidFill>
                          <a:latin typeface="+mj-lt"/>
                        </a:rPr>
                        <a:t>MW</a:t>
                      </a:r>
                      <a:r>
                        <a:rPr lang="ru-RU" sz="1200" b="0" dirty="0">
                          <a:solidFill>
                            <a:srgbClr val="595959"/>
                          </a:solidFill>
                          <a:latin typeface="+mj-lt"/>
                        </a:rPr>
                        <a:t>)</a:t>
                      </a:r>
                      <a:endParaRPr lang="en-US" sz="1200" b="0" dirty="0">
                        <a:solidFill>
                          <a:srgbClr val="595959"/>
                        </a:solidFill>
                        <a:latin typeface="+mj-lt"/>
                      </a:endParaRPr>
                    </a:p>
                  </a:txBody>
                  <a:tcPr marL="94039" marR="94039">
                    <a:lnL>
                      <a:noFill/>
                    </a:lnL>
                    <a:lnR>
                      <a:noFill/>
                    </a:lnR>
                    <a:lnT w="12700" cmpd="sng">
                      <a:noFill/>
                    </a:lnT>
                    <a:lnB w="12700" cmpd="sng">
                      <a:noFill/>
                    </a:lnB>
                    <a:lnTlToBr w="12700" cmpd="sng">
                      <a:noFill/>
                      <a:prstDash val="solid"/>
                    </a:lnTlToBr>
                    <a:lnBlToTr w="12700" cmpd="sng">
                      <a:noFill/>
                      <a:prstDash val="solid"/>
                    </a:lnBlToTr>
                    <a:solidFill>
                      <a:schemeClr val="accent3">
                        <a:lumMod val="60000"/>
                        <a:lumOff val="40000"/>
                      </a:schemeClr>
                    </a:solidFill>
                  </a:tcPr>
                </a:tc>
                <a:tc>
                  <a:txBody>
                    <a:bodyPr/>
                    <a:lstStyle/>
                    <a:p>
                      <a:pPr algn="ctr"/>
                      <a:r>
                        <a:rPr lang="ru-RU" sz="1200" b="0" dirty="0">
                          <a:solidFill>
                            <a:srgbClr val="595959"/>
                          </a:solidFill>
                          <a:latin typeface="+mj-lt"/>
                        </a:rPr>
                        <a:t>2027</a:t>
                      </a:r>
                      <a:r>
                        <a:rPr lang="en-US" sz="1200" b="0" dirty="0">
                          <a:solidFill>
                            <a:srgbClr val="595959"/>
                          </a:solidFill>
                          <a:latin typeface="+mj-lt"/>
                        </a:rPr>
                        <a:t> </a:t>
                      </a:r>
                      <a:r>
                        <a:rPr lang="ru-RU" sz="1200" b="0" dirty="0">
                          <a:solidFill>
                            <a:srgbClr val="595959"/>
                          </a:solidFill>
                          <a:latin typeface="+mj-lt"/>
                        </a:rPr>
                        <a:t>(</a:t>
                      </a:r>
                      <a:r>
                        <a:rPr lang="en-US" sz="1200" b="0" dirty="0">
                          <a:solidFill>
                            <a:srgbClr val="595959"/>
                          </a:solidFill>
                          <a:latin typeface="+mj-lt"/>
                        </a:rPr>
                        <a:t>MW</a:t>
                      </a:r>
                      <a:r>
                        <a:rPr lang="ru-RU" sz="1200" b="0" dirty="0">
                          <a:solidFill>
                            <a:srgbClr val="595959"/>
                          </a:solidFill>
                          <a:latin typeface="+mj-lt"/>
                        </a:rPr>
                        <a:t>)</a:t>
                      </a:r>
                      <a:endParaRPr lang="en-US" sz="1200" b="0" dirty="0">
                        <a:solidFill>
                          <a:srgbClr val="595959"/>
                        </a:solidFill>
                        <a:latin typeface="+mj-lt"/>
                      </a:endParaRPr>
                    </a:p>
                  </a:txBody>
                  <a:tcPr marL="94039" marR="94039">
                    <a:lnL>
                      <a:noFill/>
                    </a:lnL>
                    <a:lnR>
                      <a:noFill/>
                    </a:lnR>
                    <a:lnT w="12700" cmpd="sng">
                      <a:noFill/>
                    </a:lnT>
                    <a:lnB w="12700" cmpd="sng">
                      <a:noFill/>
                    </a:lnB>
                    <a:lnTlToBr w="12700" cmpd="sng">
                      <a:noFill/>
                      <a:prstDash val="solid"/>
                    </a:lnTlToBr>
                    <a:lnBlToTr w="12700" cmpd="sng">
                      <a:noFill/>
                      <a:prstDash val="solid"/>
                    </a:lnBlToTr>
                    <a:solidFill>
                      <a:schemeClr val="accent3">
                        <a:lumMod val="60000"/>
                        <a:lumOff val="40000"/>
                      </a:schemeClr>
                    </a:solidFill>
                  </a:tcPr>
                </a:tc>
                <a:extLst>
                  <a:ext uri="{0D108BD9-81ED-4DB2-BD59-A6C34878D82A}">
                    <a16:rowId xmlns:a16="http://schemas.microsoft.com/office/drawing/2014/main" val="3513245652"/>
                  </a:ext>
                </a:extLst>
              </a:tr>
              <a:tr h="587872">
                <a:tc>
                  <a:txBody>
                    <a:bodyPr/>
                    <a:lstStyle/>
                    <a:p>
                      <a:r>
                        <a:rPr lang="en-US" sz="1200" dirty="0">
                          <a:solidFill>
                            <a:srgbClr val="595959"/>
                          </a:solidFill>
                          <a:latin typeface="+mn-lt"/>
                        </a:rPr>
                        <a:t>SPP</a:t>
                      </a:r>
                    </a:p>
                  </a:txBody>
                  <a:tcPr marL="94039" marR="94039">
                    <a:lnL>
                      <a:noFill/>
                    </a:lnL>
                    <a:lnR>
                      <a:noFill/>
                    </a:lnR>
                    <a:lnT w="12700" cmpd="sng">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100</a:t>
                      </a:r>
                      <a:endParaRPr lang="en-US" sz="1200" dirty="0">
                        <a:solidFill>
                          <a:srgbClr val="595959"/>
                        </a:solidFill>
                        <a:latin typeface="+mn-lt"/>
                      </a:endParaRPr>
                    </a:p>
                  </a:txBody>
                  <a:tcPr marL="94039" marR="94039">
                    <a:lnL>
                      <a:noFill/>
                    </a:lnL>
                    <a:lnR>
                      <a:noFill/>
                    </a:lnR>
                    <a:lnT w="12700" cmpd="sng">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100</a:t>
                      </a:r>
                      <a:endParaRPr lang="en-US" sz="1200" dirty="0">
                        <a:solidFill>
                          <a:srgbClr val="595959"/>
                        </a:solidFill>
                        <a:latin typeface="+mn-lt"/>
                      </a:endParaRPr>
                    </a:p>
                  </a:txBody>
                  <a:tcPr marL="94039" marR="94039">
                    <a:lnL>
                      <a:noFill/>
                    </a:lnL>
                    <a:lnR>
                      <a:noFill/>
                    </a:lnR>
                    <a:lnT w="12700" cmpd="sng">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100</a:t>
                      </a:r>
                      <a:endParaRPr lang="en-US" sz="1200" dirty="0">
                        <a:solidFill>
                          <a:srgbClr val="595959"/>
                        </a:solidFill>
                        <a:latin typeface="+mn-lt"/>
                      </a:endParaRPr>
                    </a:p>
                  </a:txBody>
                  <a:tcPr marL="94039" marR="94039">
                    <a:lnL>
                      <a:noFill/>
                    </a:lnL>
                    <a:lnR>
                      <a:noFill/>
                    </a:lnR>
                    <a:lnT w="12700" cmpd="sng">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100</a:t>
                      </a:r>
                      <a:endParaRPr lang="en-US" sz="1200" dirty="0">
                        <a:solidFill>
                          <a:srgbClr val="595959"/>
                        </a:solidFill>
                        <a:latin typeface="+mn-lt"/>
                      </a:endParaRPr>
                    </a:p>
                  </a:txBody>
                  <a:tcPr marL="94039" marR="94039">
                    <a:lnL>
                      <a:noFill/>
                    </a:lnL>
                    <a:lnR>
                      <a:noFill/>
                    </a:lnR>
                    <a:lnT w="12700" cmpd="sng">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100</a:t>
                      </a:r>
                      <a:endParaRPr lang="en-US" sz="1200" dirty="0">
                        <a:solidFill>
                          <a:srgbClr val="595959"/>
                        </a:solidFill>
                        <a:latin typeface="+mn-lt"/>
                      </a:endParaRPr>
                    </a:p>
                  </a:txBody>
                  <a:tcPr marL="94039" marR="94039">
                    <a:lnL>
                      <a:noFill/>
                    </a:lnL>
                    <a:lnR>
                      <a:noFill/>
                    </a:lnR>
                    <a:lnT w="12700" cmpd="sng">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229120584"/>
                  </a:ext>
                </a:extLst>
              </a:tr>
              <a:tr h="587872">
                <a:tc>
                  <a:txBody>
                    <a:bodyPr/>
                    <a:lstStyle/>
                    <a:p>
                      <a:r>
                        <a:rPr lang="en-US" sz="1200" dirty="0">
                          <a:solidFill>
                            <a:srgbClr val="595959"/>
                          </a:solidFill>
                          <a:latin typeface="+mn-lt"/>
                        </a:rPr>
                        <a:t>WPP</a:t>
                      </a:r>
                    </a:p>
                  </a:txBody>
                  <a:tcPr marL="94039" marR="94039">
                    <a:lnL>
                      <a:noFill/>
                    </a:lnL>
                    <a:lnR>
                      <a:noFill/>
                    </a:lnR>
                    <a:lnT>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500</a:t>
                      </a:r>
                      <a:endParaRPr lang="en-US" sz="1200" dirty="0">
                        <a:solidFill>
                          <a:srgbClr val="595959"/>
                        </a:solidFill>
                        <a:latin typeface="+mn-lt"/>
                      </a:endParaRPr>
                    </a:p>
                  </a:txBody>
                  <a:tcPr marL="94039" marR="94039">
                    <a:lnL>
                      <a:noFill/>
                    </a:lnL>
                    <a:lnR>
                      <a:noFill/>
                    </a:lnR>
                    <a:lnT>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700</a:t>
                      </a:r>
                      <a:endParaRPr lang="en-US" sz="1200" dirty="0">
                        <a:solidFill>
                          <a:srgbClr val="595959"/>
                        </a:solidFill>
                        <a:latin typeface="+mn-lt"/>
                      </a:endParaRPr>
                    </a:p>
                  </a:txBody>
                  <a:tcPr marL="94039" marR="94039">
                    <a:lnL>
                      <a:noFill/>
                    </a:lnL>
                    <a:lnR>
                      <a:noFill/>
                    </a:lnR>
                    <a:lnT>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800</a:t>
                      </a:r>
                      <a:endParaRPr lang="en-US" sz="1200" dirty="0">
                        <a:solidFill>
                          <a:srgbClr val="595959"/>
                        </a:solidFill>
                        <a:latin typeface="+mn-lt"/>
                      </a:endParaRPr>
                    </a:p>
                  </a:txBody>
                  <a:tcPr marL="94039" marR="94039">
                    <a:lnL>
                      <a:noFill/>
                    </a:lnL>
                    <a:lnR>
                      <a:noFill/>
                    </a:lnR>
                    <a:lnT>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1000</a:t>
                      </a:r>
                      <a:endParaRPr lang="en-US" sz="1200" dirty="0">
                        <a:solidFill>
                          <a:srgbClr val="595959"/>
                        </a:solidFill>
                        <a:latin typeface="+mn-lt"/>
                      </a:endParaRPr>
                    </a:p>
                  </a:txBody>
                  <a:tcPr marL="94039" marR="94039">
                    <a:lnL>
                      <a:noFill/>
                    </a:lnL>
                    <a:lnR>
                      <a:noFill/>
                    </a:lnR>
                    <a:lnT>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1000</a:t>
                      </a:r>
                      <a:endParaRPr lang="en-US" sz="1200" dirty="0">
                        <a:solidFill>
                          <a:srgbClr val="595959"/>
                        </a:solidFill>
                        <a:latin typeface="+mn-lt"/>
                      </a:endParaRPr>
                    </a:p>
                  </a:txBody>
                  <a:tcPr marL="94039" marR="94039">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2974199525"/>
                  </a:ext>
                </a:extLst>
              </a:tr>
              <a:tr h="587872">
                <a:tc>
                  <a:txBody>
                    <a:bodyPr/>
                    <a:lstStyle/>
                    <a:p>
                      <a:r>
                        <a:rPr lang="en-US" sz="1200" dirty="0">
                          <a:solidFill>
                            <a:srgbClr val="595959"/>
                          </a:solidFill>
                          <a:latin typeface="+mn-lt"/>
                        </a:rPr>
                        <a:t>Hydro</a:t>
                      </a:r>
                    </a:p>
                    <a:p>
                      <a:r>
                        <a:rPr lang="en-US" sz="1200" dirty="0">
                          <a:solidFill>
                            <a:srgbClr val="595959"/>
                          </a:solidFill>
                          <a:latin typeface="+mn-lt"/>
                        </a:rPr>
                        <a:t>PP</a:t>
                      </a:r>
                    </a:p>
                  </a:txBody>
                  <a:tcPr marL="94039" marR="94039">
                    <a:lnL>
                      <a:noFill/>
                    </a:lnL>
                    <a:lnR>
                      <a:noFill/>
                    </a:lnR>
                    <a:lnT>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250</a:t>
                      </a:r>
                      <a:endParaRPr lang="en-US" sz="1200" dirty="0">
                        <a:solidFill>
                          <a:srgbClr val="595959"/>
                        </a:solidFill>
                        <a:latin typeface="+mn-lt"/>
                      </a:endParaRPr>
                    </a:p>
                  </a:txBody>
                  <a:tcPr marL="94039" marR="94039">
                    <a:lnL>
                      <a:noFill/>
                    </a:lnL>
                    <a:lnR>
                      <a:noFill/>
                    </a:lnR>
                    <a:lnT>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560</a:t>
                      </a:r>
                      <a:endParaRPr lang="en-US" sz="1200" dirty="0">
                        <a:solidFill>
                          <a:srgbClr val="595959"/>
                        </a:solidFill>
                        <a:latin typeface="+mn-lt"/>
                      </a:endParaRPr>
                    </a:p>
                  </a:txBody>
                  <a:tcPr marL="94039" marR="94039">
                    <a:lnL>
                      <a:noFill/>
                    </a:lnL>
                    <a:lnR>
                      <a:noFill/>
                    </a:lnR>
                    <a:lnT>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480</a:t>
                      </a:r>
                      <a:endParaRPr lang="en-US" sz="1200" dirty="0">
                        <a:solidFill>
                          <a:srgbClr val="595959"/>
                        </a:solidFill>
                        <a:latin typeface="+mn-lt"/>
                      </a:endParaRPr>
                    </a:p>
                  </a:txBody>
                  <a:tcPr marL="94039" marR="94039">
                    <a:lnL>
                      <a:noFill/>
                    </a:lnL>
                    <a:lnR>
                      <a:noFill/>
                    </a:lnR>
                    <a:lnT>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480</a:t>
                      </a:r>
                      <a:endParaRPr lang="en-US" sz="1200" dirty="0">
                        <a:solidFill>
                          <a:srgbClr val="595959"/>
                        </a:solidFill>
                        <a:latin typeface="+mn-lt"/>
                      </a:endParaRPr>
                    </a:p>
                  </a:txBody>
                  <a:tcPr marL="94039" marR="94039">
                    <a:lnL>
                      <a:noFill/>
                    </a:lnL>
                    <a:lnR>
                      <a:noFill/>
                    </a:lnR>
                    <a:lnT>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450</a:t>
                      </a:r>
                      <a:endParaRPr lang="en-US" sz="1200" dirty="0">
                        <a:solidFill>
                          <a:srgbClr val="595959"/>
                        </a:solidFill>
                        <a:latin typeface="+mn-lt"/>
                      </a:endParaRPr>
                    </a:p>
                  </a:txBody>
                  <a:tcPr marL="94039" marR="94039">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4105649066"/>
                  </a:ext>
                </a:extLst>
              </a:tr>
              <a:tr h="587872">
                <a:tc>
                  <a:txBody>
                    <a:bodyPr/>
                    <a:lstStyle/>
                    <a:p>
                      <a:r>
                        <a:rPr lang="en-US" sz="1200" dirty="0" err="1">
                          <a:solidFill>
                            <a:srgbClr val="595959"/>
                          </a:solidFill>
                          <a:latin typeface="+mn-lt"/>
                        </a:rPr>
                        <a:t>BioPP</a:t>
                      </a:r>
                      <a:endParaRPr lang="en-US" sz="1200" dirty="0">
                        <a:solidFill>
                          <a:srgbClr val="595959"/>
                        </a:solidFill>
                        <a:latin typeface="+mn-lt"/>
                      </a:endParaRPr>
                    </a:p>
                  </a:txBody>
                  <a:tcPr marL="94039" marR="94039">
                    <a:lnL>
                      <a:noFill/>
                    </a:lnL>
                    <a:lnR>
                      <a:noFill/>
                    </a:lnR>
                    <a:lnT>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10</a:t>
                      </a:r>
                      <a:endParaRPr lang="en-US" sz="1200" dirty="0">
                        <a:solidFill>
                          <a:srgbClr val="595959"/>
                        </a:solidFill>
                        <a:latin typeface="+mn-lt"/>
                      </a:endParaRPr>
                    </a:p>
                  </a:txBody>
                  <a:tcPr marL="94039" marR="94039">
                    <a:lnL>
                      <a:noFill/>
                    </a:lnL>
                    <a:lnR>
                      <a:noFill/>
                    </a:lnR>
                    <a:lnT>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10</a:t>
                      </a:r>
                      <a:endParaRPr lang="en-US" sz="1200" dirty="0">
                        <a:solidFill>
                          <a:srgbClr val="595959"/>
                        </a:solidFill>
                        <a:latin typeface="+mn-lt"/>
                      </a:endParaRPr>
                    </a:p>
                  </a:txBody>
                  <a:tcPr marL="94039" marR="94039">
                    <a:lnL>
                      <a:noFill/>
                    </a:lnL>
                    <a:lnR>
                      <a:noFill/>
                    </a:lnR>
                    <a:lnT>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10</a:t>
                      </a:r>
                      <a:endParaRPr lang="en-US" sz="1200" dirty="0">
                        <a:solidFill>
                          <a:srgbClr val="595959"/>
                        </a:solidFill>
                        <a:latin typeface="+mn-lt"/>
                      </a:endParaRPr>
                    </a:p>
                  </a:txBody>
                  <a:tcPr marL="94039" marR="94039">
                    <a:lnL>
                      <a:noFill/>
                    </a:lnL>
                    <a:lnR>
                      <a:noFill/>
                    </a:lnR>
                    <a:lnT>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10</a:t>
                      </a:r>
                      <a:endParaRPr lang="en-US" sz="1200" dirty="0">
                        <a:solidFill>
                          <a:srgbClr val="595959"/>
                        </a:solidFill>
                        <a:latin typeface="+mn-lt"/>
                      </a:endParaRPr>
                    </a:p>
                  </a:txBody>
                  <a:tcPr marL="94039" marR="94039">
                    <a:lnL>
                      <a:noFill/>
                    </a:lnL>
                    <a:lnR>
                      <a:noFill/>
                    </a:lnR>
                    <a:lnT>
                      <a:noFill/>
                    </a:lnT>
                    <a:lnB>
                      <a:noFill/>
                    </a:lnB>
                    <a:lnTlToBr w="12700" cmpd="sng">
                      <a:noFill/>
                      <a:prstDash val="solid"/>
                    </a:lnTlToBr>
                    <a:lnBlToTr w="12700" cmpd="sng">
                      <a:noFill/>
                      <a:prstDash val="solid"/>
                    </a:lnBlToTr>
                  </a:tcPr>
                </a:tc>
                <a:tc>
                  <a:txBody>
                    <a:bodyPr/>
                    <a:lstStyle/>
                    <a:p>
                      <a:pPr algn="ctr"/>
                      <a:r>
                        <a:rPr lang="ru-RU" sz="1200" dirty="0">
                          <a:solidFill>
                            <a:srgbClr val="595959"/>
                          </a:solidFill>
                          <a:latin typeface="+mn-lt"/>
                        </a:rPr>
                        <a:t>10</a:t>
                      </a:r>
                      <a:endParaRPr lang="en-US" sz="1200" dirty="0">
                        <a:solidFill>
                          <a:srgbClr val="595959"/>
                        </a:solidFill>
                        <a:latin typeface="+mn-lt"/>
                      </a:endParaRPr>
                    </a:p>
                  </a:txBody>
                  <a:tcPr marL="94039" marR="94039">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2812159774"/>
                  </a:ext>
                </a:extLst>
              </a:tr>
              <a:tr h="724773">
                <a:tc>
                  <a:txBody>
                    <a:bodyPr/>
                    <a:lstStyle/>
                    <a:p>
                      <a:r>
                        <a:rPr lang="en-US" sz="1200" dirty="0">
                          <a:solidFill>
                            <a:srgbClr val="595959"/>
                          </a:solidFill>
                          <a:latin typeface="+mj-lt"/>
                        </a:rPr>
                        <a:t>TOTAL</a:t>
                      </a:r>
                    </a:p>
                  </a:txBody>
                  <a:tcPr marL="94039" marR="94039">
                    <a:lnL>
                      <a:noFill/>
                    </a:lnL>
                    <a:lnR>
                      <a:noFill/>
                    </a:lnR>
                    <a:lnT>
                      <a:noFill/>
                    </a:lnT>
                    <a:lnB w="12700" cmpd="sng">
                      <a:noFill/>
                    </a:lnB>
                    <a:lnTlToBr w="12700" cmpd="sng">
                      <a:noFill/>
                      <a:prstDash val="solid"/>
                    </a:lnTlToBr>
                    <a:lnBlToTr w="12700" cmpd="sng">
                      <a:noFill/>
                      <a:prstDash val="solid"/>
                    </a:lnBlToTr>
                  </a:tcPr>
                </a:tc>
                <a:tc>
                  <a:txBody>
                    <a:bodyPr/>
                    <a:lstStyle/>
                    <a:p>
                      <a:pPr algn="ctr"/>
                      <a:r>
                        <a:rPr lang="kk-KZ" sz="1200" dirty="0">
                          <a:solidFill>
                            <a:srgbClr val="595959"/>
                          </a:solidFill>
                          <a:latin typeface="+mn-lt"/>
                        </a:rPr>
                        <a:t>860</a:t>
                      </a:r>
                      <a:endParaRPr lang="en-US" sz="1200" dirty="0">
                        <a:solidFill>
                          <a:srgbClr val="595959"/>
                        </a:solidFill>
                        <a:latin typeface="+mn-lt"/>
                      </a:endParaRPr>
                    </a:p>
                  </a:txBody>
                  <a:tcPr marL="94039" marR="94039">
                    <a:lnL>
                      <a:noFill/>
                    </a:lnL>
                    <a:lnR>
                      <a:noFill/>
                    </a:lnR>
                    <a:lnT>
                      <a:noFill/>
                    </a:lnT>
                    <a:lnB w="12700" cmpd="sng">
                      <a:noFill/>
                    </a:lnB>
                    <a:lnTlToBr w="12700" cmpd="sng">
                      <a:noFill/>
                      <a:prstDash val="solid"/>
                    </a:lnTlToBr>
                    <a:lnBlToTr w="12700" cmpd="sng">
                      <a:noFill/>
                      <a:prstDash val="solid"/>
                    </a:lnBlToTr>
                  </a:tcPr>
                </a:tc>
                <a:tc>
                  <a:txBody>
                    <a:bodyPr/>
                    <a:lstStyle/>
                    <a:p>
                      <a:pPr algn="ctr"/>
                      <a:r>
                        <a:rPr lang="kk-KZ" sz="1200" dirty="0">
                          <a:solidFill>
                            <a:srgbClr val="595959"/>
                          </a:solidFill>
                          <a:latin typeface="+mn-lt"/>
                        </a:rPr>
                        <a:t>1370</a:t>
                      </a:r>
                      <a:endParaRPr lang="en-US" sz="1200" dirty="0">
                        <a:solidFill>
                          <a:srgbClr val="595959"/>
                        </a:solidFill>
                        <a:latin typeface="+mn-lt"/>
                      </a:endParaRPr>
                    </a:p>
                  </a:txBody>
                  <a:tcPr marL="94039" marR="94039">
                    <a:lnL>
                      <a:noFill/>
                    </a:lnL>
                    <a:lnR>
                      <a:noFill/>
                    </a:lnR>
                    <a:lnT>
                      <a:noFill/>
                    </a:lnT>
                    <a:lnB w="12700" cmpd="sng">
                      <a:noFill/>
                    </a:lnB>
                    <a:lnTlToBr w="12700" cmpd="sng">
                      <a:noFill/>
                      <a:prstDash val="solid"/>
                    </a:lnTlToBr>
                    <a:lnBlToTr w="12700" cmpd="sng">
                      <a:noFill/>
                      <a:prstDash val="solid"/>
                    </a:lnBlToTr>
                  </a:tcPr>
                </a:tc>
                <a:tc>
                  <a:txBody>
                    <a:bodyPr/>
                    <a:lstStyle/>
                    <a:p>
                      <a:pPr algn="ctr"/>
                      <a:r>
                        <a:rPr lang="kk-KZ" sz="1200" dirty="0">
                          <a:solidFill>
                            <a:srgbClr val="595959"/>
                          </a:solidFill>
                          <a:latin typeface="+mn-lt"/>
                        </a:rPr>
                        <a:t>1390</a:t>
                      </a:r>
                      <a:endParaRPr lang="en-US" sz="1200" dirty="0">
                        <a:solidFill>
                          <a:srgbClr val="595959"/>
                        </a:solidFill>
                        <a:latin typeface="+mn-lt"/>
                      </a:endParaRPr>
                    </a:p>
                  </a:txBody>
                  <a:tcPr marL="94039" marR="94039">
                    <a:lnL>
                      <a:noFill/>
                    </a:lnL>
                    <a:lnR>
                      <a:noFill/>
                    </a:lnR>
                    <a:lnT>
                      <a:noFill/>
                    </a:lnT>
                    <a:lnB w="12700" cmpd="sng">
                      <a:noFill/>
                    </a:lnB>
                    <a:lnTlToBr w="12700" cmpd="sng">
                      <a:noFill/>
                      <a:prstDash val="solid"/>
                    </a:lnTlToBr>
                    <a:lnBlToTr w="12700" cmpd="sng">
                      <a:noFill/>
                      <a:prstDash val="solid"/>
                    </a:lnBlToTr>
                  </a:tcPr>
                </a:tc>
                <a:tc>
                  <a:txBody>
                    <a:bodyPr/>
                    <a:lstStyle/>
                    <a:p>
                      <a:pPr algn="ctr"/>
                      <a:r>
                        <a:rPr lang="kk-KZ" sz="1200" dirty="0">
                          <a:solidFill>
                            <a:srgbClr val="595959"/>
                          </a:solidFill>
                          <a:latin typeface="+mn-lt"/>
                        </a:rPr>
                        <a:t>1590</a:t>
                      </a:r>
                      <a:endParaRPr lang="en-US" sz="1200" dirty="0">
                        <a:solidFill>
                          <a:srgbClr val="595959"/>
                        </a:solidFill>
                        <a:latin typeface="+mn-lt"/>
                      </a:endParaRPr>
                    </a:p>
                  </a:txBody>
                  <a:tcPr marL="94039" marR="94039">
                    <a:lnL>
                      <a:noFill/>
                    </a:lnL>
                    <a:lnR>
                      <a:noFill/>
                    </a:lnR>
                    <a:lnT>
                      <a:noFill/>
                    </a:lnT>
                    <a:lnB w="12700" cmpd="sng">
                      <a:noFill/>
                    </a:lnB>
                    <a:lnTlToBr w="12700" cmpd="sng">
                      <a:noFill/>
                      <a:prstDash val="solid"/>
                    </a:lnTlToBr>
                    <a:lnBlToTr w="12700" cmpd="sng">
                      <a:noFill/>
                      <a:prstDash val="solid"/>
                    </a:lnBlToTr>
                  </a:tcPr>
                </a:tc>
                <a:tc>
                  <a:txBody>
                    <a:bodyPr/>
                    <a:lstStyle/>
                    <a:p>
                      <a:pPr algn="ctr"/>
                      <a:r>
                        <a:rPr lang="kk-KZ" sz="1200" dirty="0">
                          <a:solidFill>
                            <a:srgbClr val="595959"/>
                          </a:solidFill>
                          <a:latin typeface="+mn-lt"/>
                        </a:rPr>
                        <a:t>1560</a:t>
                      </a:r>
                      <a:endParaRPr lang="en-US" sz="1200" dirty="0">
                        <a:solidFill>
                          <a:srgbClr val="595959"/>
                        </a:solidFill>
                        <a:latin typeface="+mn-lt"/>
                      </a:endParaRPr>
                    </a:p>
                  </a:txBody>
                  <a:tcPr marL="94039" marR="94039">
                    <a:lnL>
                      <a:noFill/>
                    </a:lnL>
                    <a:lnR>
                      <a:noFill/>
                    </a:lnR>
                    <a:lnT>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734091332"/>
                  </a:ext>
                </a:extLst>
              </a:tr>
            </a:tbl>
          </a:graphicData>
        </a:graphic>
      </p:graphicFrame>
      <p:cxnSp>
        <p:nvCxnSpPr>
          <p:cNvPr id="10" name="Прямая соединительная линия 9"/>
          <p:cNvCxnSpPr/>
          <p:nvPr/>
        </p:nvCxnSpPr>
        <p:spPr>
          <a:xfrm>
            <a:off x="6051177" y="1030941"/>
            <a:ext cx="0" cy="4079891"/>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11" name="Прямоугольник 10">
            <a:extLst>
              <a:ext uri="{FF2B5EF4-FFF2-40B4-BE49-F238E27FC236}">
                <a16:creationId xmlns:a16="http://schemas.microsoft.com/office/drawing/2014/main" id="{5A8C7AE3-1881-454D-9782-8D70E08117BE}"/>
              </a:ext>
            </a:extLst>
          </p:cNvPr>
          <p:cNvSpPr/>
          <p:nvPr/>
        </p:nvSpPr>
        <p:spPr>
          <a:xfrm>
            <a:off x="6167718" y="947031"/>
            <a:ext cx="4969339" cy="307777"/>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rPr>
              <a:t>Starting auction prices in </a:t>
            </a:r>
            <a:r>
              <a:rPr kumimoji="0" lang="ru-RU" sz="1400" b="0" i="0" u="none" strike="noStrike" kern="1200" cap="none" spc="0" normalizeH="0" baseline="0" noProof="0" dirty="0">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rPr>
              <a:t>2023</a:t>
            </a:r>
            <a:endParaRPr kumimoji="0" lang="en-US" sz="1400" b="0" i="0" u="none" strike="noStrike" kern="1200" cap="none" spc="0" normalizeH="0" baseline="0" noProof="0" dirty="0">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endParaRPr>
          </a:p>
        </p:txBody>
      </p:sp>
      <p:sp>
        <p:nvSpPr>
          <p:cNvPr id="12" name="Прямоугольник 11">
            <a:extLst>
              <a:ext uri="{FF2B5EF4-FFF2-40B4-BE49-F238E27FC236}">
                <a16:creationId xmlns:a16="http://schemas.microsoft.com/office/drawing/2014/main" id="{3D918FB9-6470-4D5C-87AF-24E5FB8A15B0}"/>
              </a:ext>
            </a:extLst>
          </p:cNvPr>
          <p:cNvSpPr/>
          <p:nvPr/>
        </p:nvSpPr>
        <p:spPr>
          <a:xfrm>
            <a:off x="226233" y="947031"/>
            <a:ext cx="5824943" cy="30777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rPr>
              <a:t>Planned</a:t>
            </a:r>
            <a:r>
              <a:rPr kumimoji="0" lang="en-US" sz="1400" b="1" i="0" u="none" strike="noStrike" kern="1200" cap="none" spc="0" normalizeH="0" noProof="0" dirty="0">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rPr>
              <a:t> capacities for auctions on renewables in</a:t>
            </a:r>
            <a:r>
              <a:rPr kumimoji="0" lang="ru-RU" sz="1400" b="1" i="0" u="none" strike="noStrike" kern="1200" cap="none" spc="0" normalizeH="0" baseline="0" noProof="0" dirty="0">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rPr>
              <a:t> 2023-2027  </a:t>
            </a:r>
            <a:endParaRPr kumimoji="0" lang="x-none" sz="1400" b="1" i="0" u="none" strike="noStrike" kern="1200" cap="none" spc="0" normalizeH="0" baseline="0" noProof="0" dirty="0">
              <a:ln>
                <a:noFill/>
              </a:ln>
              <a:solidFill>
                <a:srgbClr val="2868A4"/>
              </a:solidFill>
              <a:effectLst/>
              <a:uLnTx/>
              <a:uFillTx/>
              <a:latin typeface="Segoe UI Semibold" panose="020B0702040204020203" pitchFamily="34" charset="0"/>
              <a:ea typeface="Tahoma" panose="020B0604030504040204" pitchFamily="34" charset="0"/>
              <a:cs typeface="Segoe UI Semibold" panose="020B0702040204020203" pitchFamily="34" charset="0"/>
            </a:endParaRPr>
          </a:p>
        </p:txBody>
      </p:sp>
      <p:sp>
        <p:nvSpPr>
          <p:cNvPr id="13" name="Объект 2"/>
          <p:cNvSpPr txBox="1">
            <a:spLocks/>
          </p:cNvSpPr>
          <p:nvPr/>
        </p:nvSpPr>
        <p:spPr>
          <a:xfrm>
            <a:off x="244286" y="5800075"/>
            <a:ext cx="11660092" cy="557321"/>
          </a:xfrm>
          <a:prstGeom prst="rect">
            <a:avLst/>
          </a:prstGeom>
          <a:noFill/>
        </p:spPr>
        <p:txBody>
          <a:bodyPr wrap="square" rtlCol="0" anchor="ctr">
            <a:noAutofit/>
          </a:bodyPr>
          <a:lstStyle>
            <a:lvl1pPr marL="0" indent="0" algn="l" defTabSz="912813" rtl="0" eaLnBrk="0" fontAlgn="base" hangingPunct="0">
              <a:lnSpc>
                <a:spcPct val="100000"/>
              </a:lnSpc>
              <a:spcBef>
                <a:spcPts val="0"/>
              </a:spcBef>
              <a:spcAft>
                <a:spcPct val="0"/>
              </a:spcAft>
              <a:buFont typeface="Arial" panose="020B0604020202020204" pitchFamily="34" charset="0"/>
              <a:buNone/>
              <a:defRPr lang="ru-RU" sz="1700" b="1" kern="1200" smtClean="0">
                <a:solidFill>
                  <a:schemeClr val="accent1"/>
                </a:solidFill>
                <a:latin typeface="+mj-lt"/>
                <a:ea typeface="+mn-ea"/>
                <a:cs typeface="Segoe UI" panose="020B0502040204020203" pitchFamily="34" charset="0"/>
              </a:defRPr>
            </a:lvl1pPr>
            <a:lvl2pPr marL="0" indent="0" algn="l" defTabSz="912813" rtl="0" eaLnBrk="0" fontAlgn="base" hangingPunct="0">
              <a:lnSpc>
                <a:spcPct val="100000"/>
              </a:lnSpc>
              <a:spcBef>
                <a:spcPts val="500"/>
              </a:spcBef>
              <a:spcAft>
                <a:spcPct val="0"/>
              </a:spcAft>
              <a:buFont typeface="Arial" panose="020B0604020202020204" pitchFamily="34" charset="0"/>
              <a:buNone/>
              <a:defRPr lang="ru-RU" sz="1108" b="1" kern="1200" smtClean="0">
                <a:solidFill>
                  <a:schemeClr val="tx1">
                    <a:lumMod val="75000"/>
                    <a:lumOff val="25000"/>
                  </a:schemeClr>
                </a:solidFill>
                <a:latin typeface="+mj-lt"/>
                <a:ea typeface="+mn-ea"/>
                <a:cs typeface="Segoe UI" panose="020B0502040204020203" pitchFamily="34" charset="0"/>
              </a:defRPr>
            </a:lvl2pPr>
            <a:lvl3pPr marL="144396" indent="0" algn="l" defTabSz="912813" rtl="0" eaLnBrk="0" fontAlgn="base" hangingPunct="0">
              <a:lnSpc>
                <a:spcPct val="100000"/>
              </a:lnSpc>
              <a:spcBef>
                <a:spcPts val="500"/>
              </a:spcBef>
              <a:spcAft>
                <a:spcPct val="0"/>
              </a:spcAft>
              <a:buFont typeface="Arial" panose="020B0604020202020204" pitchFamily="34" charset="0"/>
              <a:buNone/>
              <a:defRPr lang="ru-RU" sz="1108" b="1" kern="1200" smtClean="0">
                <a:solidFill>
                  <a:schemeClr val="tx1">
                    <a:lumMod val="75000"/>
                    <a:lumOff val="25000"/>
                  </a:schemeClr>
                </a:solidFill>
                <a:latin typeface="+mj-lt"/>
                <a:ea typeface="+mn-ea"/>
                <a:cs typeface="Segoe UI" panose="020B0502040204020203" pitchFamily="34" charset="0"/>
              </a:defRPr>
            </a:lvl3pPr>
            <a:lvl4pPr marL="330890" indent="0" algn="l" defTabSz="912813" rtl="0" eaLnBrk="0" fontAlgn="base" hangingPunct="0">
              <a:lnSpc>
                <a:spcPct val="100000"/>
              </a:lnSpc>
              <a:spcBef>
                <a:spcPts val="500"/>
              </a:spcBef>
              <a:spcAft>
                <a:spcPct val="0"/>
              </a:spcAft>
              <a:buFont typeface="Arial" panose="020B0604020202020204" pitchFamily="34" charset="0"/>
              <a:buNone/>
              <a:defRPr lang="ru-RU" sz="1108" b="1" kern="1200" smtClean="0">
                <a:solidFill>
                  <a:schemeClr val="tx1">
                    <a:lumMod val="75000"/>
                    <a:lumOff val="25000"/>
                  </a:schemeClr>
                </a:solidFill>
                <a:latin typeface="+mj-lt"/>
                <a:ea typeface="+mn-ea"/>
                <a:cs typeface="Segoe UI" panose="020B0502040204020203" pitchFamily="34" charset="0"/>
              </a:defRPr>
            </a:lvl4pPr>
            <a:lvl5pPr marL="517383" indent="0" algn="l" defTabSz="912813" rtl="0" eaLnBrk="0" fontAlgn="base" hangingPunct="0">
              <a:lnSpc>
                <a:spcPct val="100000"/>
              </a:lnSpc>
              <a:spcBef>
                <a:spcPts val="500"/>
              </a:spcBef>
              <a:spcAft>
                <a:spcPct val="0"/>
              </a:spcAft>
              <a:buFont typeface="Arial" panose="020B0604020202020204" pitchFamily="34" charset="0"/>
              <a:buNone/>
              <a:defRPr lang="ru-RU" sz="1108" b="1" kern="1200">
                <a:solidFill>
                  <a:schemeClr val="tx1">
                    <a:lumMod val="75000"/>
                    <a:lumOff val="25000"/>
                  </a:schemeClr>
                </a:solidFill>
                <a:latin typeface="+mj-lt"/>
                <a:ea typeface="+mn-ea"/>
                <a:cs typeface="Segoe UI" panose="020B0502040204020203" pitchFamily="34" charset="0"/>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2813" rtl="0" eaLnBrk="0" fontAlgn="base" latinLnBrk="0" hangingPunct="0">
              <a:lnSpc>
                <a:spcPct val="100000"/>
              </a:lnSpc>
              <a:spcBef>
                <a:spcPts val="0"/>
              </a:spcBef>
              <a:spcAft>
                <a:spcPct val="0"/>
              </a:spcAft>
              <a:buClrTx/>
              <a:buSzTx/>
              <a:buFont typeface="Arial" panose="020B0604020202020204" pitchFamily="34" charset="0"/>
              <a:buNone/>
              <a:tabLst/>
              <a:defRPr/>
            </a:pPr>
            <a:r>
              <a:rPr kumimoji="0" lang="en-US" sz="1700" b="1" i="0" u="none" strike="noStrike" kern="1200" cap="none" spc="0" normalizeH="0" baseline="0" noProof="0" dirty="0">
                <a:ln>
                  <a:noFill/>
                </a:ln>
                <a:solidFill>
                  <a:srgbClr val="2868A4"/>
                </a:solidFill>
                <a:effectLst/>
                <a:uLnTx/>
                <a:uFillTx/>
                <a:latin typeface="Segoe UI Semibold"/>
                <a:ea typeface="+mn-ea"/>
                <a:cs typeface="Segoe UI" panose="020B0502040204020203" pitchFamily="34" charset="0"/>
              </a:rPr>
              <a:t>Planned capacities</a:t>
            </a:r>
            <a:r>
              <a:rPr kumimoji="0" lang="en-US" sz="1700" b="1" i="0" u="none" strike="noStrike" kern="1200" cap="none" spc="0" normalizeH="0" noProof="0" dirty="0">
                <a:ln>
                  <a:noFill/>
                </a:ln>
                <a:solidFill>
                  <a:srgbClr val="2868A4"/>
                </a:solidFill>
                <a:effectLst/>
                <a:uLnTx/>
                <a:uFillTx/>
                <a:latin typeface="Segoe UI Semibold"/>
                <a:ea typeface="+mn-ea"/>
                <a:cs typeface="Segoe UI" panose="020B0502040204020203" pitchFamily="34" charset="0"/>
              </a:rPr>
              <a:t> will secure the potential new renewables of 6</a:t>
            </a:r>
            <a:r>
              <a:rPr kumimoji="0" lang="ru-RU" sz="1700" b="1" i="0" u="none" strike="noStrike" kern="1200" cap="none" spc="0" normalizeH="0" baseline="0" noProof="0" dirty="0">
                <a:ln>
                  <a:noFill/>
                </a:ln>
                <a:solidFill>
                  <a:srgbClr val="2868A4"/>
                </a:solidFill>
                <a:effectLst/>
                <a:uLnTx/>
                <a:uFillTx/>
                <a:latin typeface="Segoe UI Semibold"/>
                <a:ea typeface="+mn-ea"/>
                <a:cs typeface="Segoe UI" panose="020B0502040204020203" pitchFamily="34" charset="0"/>
              </a:rPr>
              <a:t>670 </a:t>
            </a:r>
            <a:r>
              <a:rPr kumimoji="0" lang="en-US" sz="1700" b="1" i="0" u="none" strike="noStrike" kern="1200" cap="none" spc="0" normalizeH="0" baseline="0" noProof="0" dirty="0">
                <a:ln>
                  <a:noFill/>
                </a:ln>
                <a:solidFill>
                  <a:srgbClr val="2868A4"/>
                </a:solidFill>
                <a:effectLst/>
                <a:uLnTx/>
                <a:uFillTx/>
                <a:latin typeface="Segoe UI Semibold"/>
                <a:ea typeface="+mn-ea"/>
                <a:cs typeface="Segoe UI" panose="020B0502040204020203" pitchFamily="34" charset="0"/>
              </a:rPr>
              <a:t>MW</a:t>
            </a:r>
            <a:r>
              <a:rPr kumimoji="0" lang="ru-RU" sz="1700" b="1" i="0" u="none" strike="noStrike" kern="1200" cap="none" spc="0" normalizeH="0" baseline="0" noProof="0" dirty="0">
                <a:ln>
                  <a:noFill/>
                </a:ln>
                <a:solidFill>
                  <a:srgbClr val="2868A4"/>
                </a:solidFill>
                <a:effectLst/>
                <a:uLnTx/>
                <a:uFillTx/>
                <a:latin typeface="Segoe UI Semibold"/>
                <a:ea typeface="+mn-ea"/>
                <a:cs typeface="Segoe UI" panose="020B0502040204020203" pitchFamily="34" charset="0"/>
              </a:rPr>
              <a:t> ВИЭ </a:t>
            </a:r>
            <a:r>
              <a:rPr kumimoji="0" lang="en-US" sz="1700" b="1" i="0" u="none" strike="noStrike" kern="1200" cap="none" spc="0" normalizeH="0" baseline="0" noProof="0" dirty="0">
                <a:ln>
                  <a:noFill/>
                </a:ln>
                <a:solidFill>
                  <a:srgbClr val="2868A4"/>
                </a:solidFill>
                <a:effectLst/>
                <a:uLnTx/>
                <a:uFillTx/>
                <a:latin typeface="Segoe UI Semibold"/>
                <a:ea typeface="+mn-ea"/>
                <a:cs typeface="Segoe UI" panose="020B0502040204020203" pitchFamily="34" charset="0"/>
              </a:rPr>
              <a:t>until 20</a:t>
            </a:r>
            <a:r>
              <a:rPr kumimoji="0" lang="ru-RU" sz="1700" b="1" i="0" u="none" strike="noStrike" kern="1200" cap="none" spc="0" normalizeH="0" baseline="0" noProof="0" dirty="0">
                <a:ln>
                  <a:noFill/>
                </a:ln>
                <a:solidFill>
                  <a:srgbClr val="2868A4"/>
                </a:solidFill>
                <a:effectLst/>
                <a:uLnTx/>
                <a:uFillTx/>
                <a:latin typeface="Segoe UI Semibold"/>
                <a:ea typeface="+mn-ea"/>
                <a:cs typeface="Segoe UI" panose="020B0502040204020203" pitchFamily="34" charset="0"/>
              </a:rPr>
              <a:t>32. </a:t>
            </a:r>
            <a:br>
              <a:rPr kumimoji="0" lang="en-US" sz="1700" b="1" i="0" u="none" strike="noStrike" kern="1200" cap="none" spc="0" normalizeH="0" baseline="0" noProof="0" dirty="0">
                <a:ln>
                  <a:noFill/>
                </a:ln>
                <a:solidFill>
                  <a:srgbClr val="2868A4"/>
                </a:solidFill>
                <a:effectLst/>
                <a:uLnTx/>
                <a:uFillTx/>
                <a:latin typeface="Segoe UI Semibold"/>
                <a:ea typeface="+mn-ea"/>
                <a:cs typeface="Segoe UI" panose="020B0502040204020203" pitchFamily="34" charset="0"/>
              </a:rPr>
            </a:br>
            <a:r>
              <a:rPr kumimoji="0" lang="en-US" sz="1700" b="1" i="0" u="none" strike="noStrike" kern="1200" cap="none" spc="0" normalizeH="0" baseline="0" noProof="0" dirty="0">
                <a:ln>
                  <a:noFill/>
                </a:ln>
                <a:solidFill>
                  <a:srgbClr val="2868A4"/>
                </a:solidFill>
                <a:effectLst/>
                <a:uLnTx/>
                <a:uFillTx/>
                <a:latin typeface="Segoe UI Semibold"/>
                <a:ea typeface="+mn-ea"/>
                <a:cs typeface="Segoe UI" panose="020B0502040204020203" pitchFamily="34" charset="0"/>
              </a:rPr>
              <a:t>However</a:t>
            </a:r>
            <a:r>
              <a:rPr kumimoji="0" lang="en-US" sz="1700" b="1" i="0" u="none" strike="noStrike" kern="1200" cap="none" spc="0" normalizeH="0" noProof="0" dirty="0">
                <a:ln>
                  <a:noFill/>
                </a:ln>
                <a:solidFill>
                  <a:srgbClr val="2868A4"/>
                </a:solidFill>
                <a:effectLst/>
                <a:uLnTx/>
                <a:uFillTx/>
                <a:latin typeface="Segoe UI Semibold"/>
                <a:ea typeface="+mn-ea"/>
                <a:cs typeface="Segoe UI" panose="020B0502040204020203" pitchFamily="34" charset="0"/>
              </a:rPr>
              <a:t> there is a lack of understanding of plans of the Ministry of Energy on </a:t>
            </a:r>
            <a:r>
              <a:rPr kumimoji="0" lang="en-US" sz="1700" b="1" i="0" u="none" strike="noStrike" kern="1200" cap="none" spc="0" normalizeH="0" noProof="0" dirty="0" err="1">
                <a:ln>
                  <a:noFill/>
                </a:ln>
                <a:solidFill>
                  <a:srgbClr val="2868A4"/>
                </a:solidFill>
                <a:effectLst/>
                <a:uLnTx/>
                <a:uFillTx/>
                <a:latin typeface="Segoe UI Semibold"/>
                <a:ea typeface="+mn-ea"/>
                <a:cs typeface="Segoe UI" panose="020B0502040204020203" pitchFamily="34" charset="0"/>
              </a:rPr>
              <a:t>maneurable</a:t>
            </a:r>
            <a:r>
              <a:rPr kumimoji="0" lang="en-US" sz="1700" b="1" i="0" u="none" strike="noStrike" kern="1200" cap="none" spc="0" normalizeH="0" noProof="0" dirty="0">
                <a:ln>
                  <a:noFill/>
                </a:ln>
                <a:solidFill>
                  <a:srgbClr val="2868A4"/>
                </a:solidFill>
                <a:effectLst/>
                <a:uLnTx/>
                <a:uFillTx/>
                <a:latin typeface="Segoe UI Semibold"/>
                <a:ea typeface="+mn-ea"/>
                <a:cs typeface="Segoe UI" panose="020B0502040204020203" pitchFamily="34" charset="0"/>
              </a:rPr>
              <a:t> capacities development</a:t>
            </a:r>
            <a:endParaRPr kumimoji="0" lang="ru-RU" sz="1700" b="1" i="0" u="none" strike="noStrike" kern="1200" cap="none" spc="0" normalizeH="0" baseline="0" noProof="0" dirty="0">
              <a:ln>
                <a:noFill/>
              </a:ln>
              <a:solidFill>
                <a:srgbClr val="2868A4"/>
              </a:solidFill>
              <a:effectLst/>
              <a:uLnTx/>
              <a:uFillTx/>
              <a:latin typeface="Segoe UI Semibold"/>
              <a:ea typeface="+mn-ea"/>
              <a:cs typeface="Segoe UI" panose="020B0502040204020203" pitchFamily="34" charset="0"/>
            </a:endParaRPr>
          </a:p>
        </p:txBody>
      </p:sp>
    </p:spTree>
    <p:extLst>
      <p:ext uri="{BB962C8B-B14F-4D97-AF65-F5344CB8AC3E}">
        <p14:creationId xmlns:p14="http://schemas.microsoft.com/office/powerpoint/2010/main" val="2492092590"/>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a:extLst>
              <a:ext uri="{FF2B5EF4-FFF2-40B4-BE49-F238E27FC236}">
                <a16:creationId xmlns:a16="http://schemas.microsoft.com/office/drawing/2014/main" id="{7774BD90-0682-4504-8ADA-840D500A15BC}"/>
              </a:ext>
            </a:extLst>
          </p:cNvPr>
          <p:cNvSpPr>
            <a:spLocks noGrp="1"/>
          </p:cNvSpPr>
          <p:nvPr>
            <p:ph type="title"/>
          </p:nvPr>
        </p:nvSpPr>
        <p:spPr/>
        <p:txBody>
          <a:bodyPr/>
          <a:lstStyle/>
          <a:p>
            <a:r>
              <a:rPr lang="en-US" dirty="0"/>
              <a:t>In 2020 RES were included in the List of Priority Investment Projects, which allowed RES facilities to receive preferences</a:t>
            </a:r>
            <a:endParaRPr lang="ru-RU" dirty="0"/>
          </a:p>
        </p:txBody>
      </p:sp>
      <p:sp>
        <p:nvSpPr>
          <p:cNvPr id="7" name="Объект 6">
            <a:extLst>
              <a:ext uri="{FF2B5EF4-FFF2-40B4-BE49-F238E27FC236}">
                <a16:creationId xmlns:a16="http://schemas.microsoft.com/office/drawing/2014/main" id="{9BC17B71-D939-439A-9AD8-26B90A7977FF}"/>
              </a:ext>
            </a:extLst>
          </p:cNvPr>
          <p:cNvSpPr>
            <a:spLocks noGrp="1"/>
          </p:cNvSpPr>
          <p:nvPr>
            <p:ph idx="10"/>
          </p:nvPr>
        </p:nvSpPr>
        <p:spPr/>
        <p:txBody>
          <a:bodyPr/>
          <a:lstStyle/>
          <a:p>
            <a:r>
              <a:rPr lang="en-US" dirty="0"/>
              <a:t>The inclusion of RES in the number of priority investment projects was initiated in the Charter - Appeal to the Government of the RES business community following the results of Solar Fest </a:t>
            </a:r>
            <a:r>
              <a:rPr lang="en-US" dirty="0" err="1"/>
              <a:t>Qazaqstan</a:t>
            </a:r>
            <a:r>
              <a:rPr lang="en-US" dirty="0"/>
              <a:t> in July 2019.</a:t>
            </a:r>
            <a:endParaRPr lang="ru-RU" dirty="0"/>
          </a:p>
        </p:txBody>
      </p:sp>
      <p:sp>
        <p:nvSpPr>
          <p:cNvPr id="16" name="Объект 15">
            <a:extLst>
              <a:ext uri="{FF2B5EF4-FFF2-40B4-BE49-F238E27FC236}">
                <a16:creationId xmlns:a16="http://schemas.microsoft.com/office/drawing/2014/main" id="{E8E0608D-0F4D-47DF-8A81-639E7780F2F4}"/>
              </a:ext>
            </a:extLst>
          </p:cNvPr>
          <p:cNvSpPr>
            <a:spLocks noGrp="1"/>
          </p:cNvSpPr>
          <p:nvPr>
            <p:ph idx="12"/>
          </p:nvPr>
        </p:nvSpPr>
        <p:spPr>
          <a:xfrm>
            <a:off x="25873" y="5527513"/>
            <a:ext cx="12006799" cy="261610"/>
          </a:xfrm>
        </p:spPr>
        <p:txBody>
          <a:bodyPr/>
          <a:lstStyle/>
          <a:p>
            <a:r>
              <a:rPr lang="en-US" dirty="0"/>
              <a:t>Source</a:t>
            </a:r>
            <a:r>
              <a:rPr lang="ru-RU" dirty="0"/>
              <a:t>: </a:t>
            </a:r>
            <a:r>
              <a:rPr lang="en-US" dirty="0"/>
              <a:t>Entrepreneurial Code of the Republic of Kazakhstan</a:t>
            </a:r>
            <a:endParaRPr lang="ru-RU" dirty="0"/>
          </a:p>
        </p:txBody>
      </p:sp>
      <p:sp>
        <p:nvSpPr>
          <p:cNvPr id="8" name="TextBox 7">
            <a:extLst>
              <a:ext uri="{FF2B5EF4-FFF2-40B4-BE49-F238E27FC236}">
                <a16:creationId xmlns:a16="http://schemas.microsoft.com/office/drawing/2014/main" id="{388BFA46-B4BB-4AC7-9A1A-6A1402EE97BF}"/>
              </a:ext>
            </a:extLst>
          </p:cNvPr>
          <p:cNvSpPr txBox="1"/>
          <p:nvPr/>
        </p:nvSpPr>
        <p:spPr>
          <a:xfrm>
            <a:off x="226233" y="977709"/>
            <a:ext cx="5768165" cy="307777"/>
          </a:xfrm>
          <a:prstGeom prst="rect">
            <a:avLst/>
          </a:prstGeom>
          <a:noFill/>
        </p:spPr>
        <p:txBody>
          <a:bodyPr wrap="square" rtlCol="0">
            <a:spAutoFit/>
          </a:bodyPr>
          <a:lstStyle/>
          <a:p>
            <a:pPr algn="l"/>
            <a:r>
              <a:rPr lang="en-US" sz="1400" dirty="0">
                <a:solidFill>
                  <a:srgbClr val="2868A4"/>
                </a:solidFill>
                <a:latin typeface="+mj-lt"/>
              </a:rPr>
              <a:t>Investment preferences for Priority investment projects</a:t>
            </a:r>
          </a:p>
        </p:txBody>
      </p:sp>
      <p:sp>
        <p:nvSpPr>
          <p:cNvPr id="10" name="TextBox 9">
            <a:extLst>
              <a:ext uri="{FF2B5EF4-FFF2-40B4-BE49-F238E27FC236}">
                <a16:creationId xmlns:a16="http://schemas.microsoft.com/office/drawing/2014/main" id="{48C94AD3-6473-4EED-B45D-65DFC7937FCF}"/>
              </a:ext>
            </a:extLst>
          </p:cNvPr>
          <p:cNvSpPr txBox="1"/>
          <p:nvPr/>
        </p:nvSpPr>
        <p:spPr>
          <a:xfrm>
            <a:off x="226233" y="1564835"/>
            <a:ext cx="5768159" cy="1969770"/>
          </a:xfrm>
          <a:prstGeom prst="rect">
            <a:avLst/>
          </a:prstGeom>
          <a:noFill/>
        </p:spPr>
        <p:txBody>
          <a:bodyPr wrap="square">
            <a:spAutoFit/>
          </a:bodyPr>
          <a:lstStyle/>
          <a:p>
            <a:pPr marL="285750" indent="-285750">
              <a:spcBef>
                <a:spcPts val="1200"/>
              </a:spcBef>
              <a:buClr>
                <a:schemeClr val="tx2"/>
              </a:buClr>
              <a:buFont typeface="Segoe UI" panose="020B0502040204020203" pitchFamily="34" charset="0"/>
              <a:buChar char="‒"/>
            </a:pPr>
            <a:r>
              <a:rPr lang="en-US" sz="1400" dirty="0">
                <a:solidFill>
                  <a:srgbClr val="595959"/>
                </a:solidFill>
              </a:rPr>
              <a:t>exemption from customs duties and value added tax on imports</a:t>
            </a:r>
          </a:p>
          <a:p>
            <a:pPr marL="285750" indent="-285750">
              <a:spcBef>
                <a:spcPts val="1200"/>
              </a:spcBef>
              <a:buClr>
                <a:schemeClr val="tx2"/>
              </a:buClr>
              <a:buFont typeface="Segoe UI" panose="020B0502040204020203" pitchFamily="34" charset="0"/>
              <a:buChar char="‒"/>
            </a:pPr>
            <a:r>
              <a:rPr lang="en-US" sz="1400" dirty="0">
                <a:solidFill>
                  <a:srgbClr val="595959"/>
                </a:solidFill>
              </a:rPr>
              <a:t>state in-kind grants - the maximum size of a state in-kind grant is no more than thirty percent of the volume of investments in fixed assets of a legal entity of the Republic of Kazakhstan (land plots, buildings, structures, machinery and equipment, computer equipment, measuring and control instruments and devices, vehicles (for excluding passenger vehicles), industrial and household equipment)</a:t>
            </a:r>
          </a:p>
        </p:txBody>
      </p:sp>
      <p:sp>
        <p:nvSpPr>
          <p:cNvPr id="14" name="TextBox 13">
            <a:extLst>
              <a:ext uri="{FF2B5EF4-FFF2-40B4-BE49-F238E27FC236}">
                <a16:creationId xmlns:a16="http://schemas.microsoft.com/office/drawing/2014/main" id="{3C8B187F-C2DD-4771-8A85-78D39D46941A}"/>
              </a:ext>
            </a:extLst>
          </p:cNvPr>
          <p:cNvSpPr txBox="1"/>
          <p:nvPr/>
        </p:nvSpPr>
        <p:spPr>
          <a:xfrm>
            <a:off x="6179672" y="1547720"/>
            <a:ext cx="5657467" cy="3877985"/>
          </a:xfrm>
          <a:prstGeom prst="rect">
            <a:avLst/>
          </a:prstGeom>
          <a:noFill/>
        </p:spPr>
        <p:txBody>
          <a:bodyPr wrap="square">
            <a:spAutoFit/>
          </a:bodyPr>
          <a:lstStyle/>
          <a:p>
            <a:pPr>
              <a:spcBef>
                <a:spcPts val="1200"/>
              </a:spcBef>
            </a:pPr>
            <a:r>
              <a:rPr lang="en-US" sz="1400" dirty="0">
                <a:solidFill>
                  <a:srgbClr val="595959"/>
                </a:solidFill>
                <a:effectLst/>
                <a:ea typeface="Times New Roman" panose="02020603050405020304" pitchFamily="18" charset="0"/>
                <a:cs typeface="Times New Roman" panose="02020603050405020304" pitchFamily="18" charset="0"/>
              </a:rPr>
              <a:t>According to paragraph 1 of paragraph 2 of Article 290 of the Entrepreneurial Code of the Republic of Kazakhstan, the following tax preferences are provided for priority investment projects:</a:t>
            </a:r>
          </a:p>
          <a:p>
            <a:pPr marL="285750" indent="-285750">
              <a:spcBef>
                <a:spcPts val="1200"/>
              </a:spcBef>
              <a:buClr>
                <a:schemeClr val="tx2"/>
              </a:buClr>
              <a:buFont typeface="Segoe UI" panose="020B0502040204020203" pitchFamily="34" charset="0"/>
              <a:buChar char="‒"/>
            </a:pPr>
            <a:r>
              <a:rPr lang="en-US" sz="1400" dirty="0">
                <a:solidFill>
                  <a:srgbClr val="595959"/>
                </a:solidFill>
                <a:effectLst/>
                <a:ea typeface="Times New Roman" panose="02020603050405020304" pitchFamily="18" charset="0"/>
                <a:cs typeface="Times New Roman" panose="02020603050405020304" pitchFamily="18" charset="0"/>
              </a:rPr>
              <a:t>Reducing the amount of calculated </a:t>
            </a:r>
            <a:r>
              <a:rPr lang="en-US" sz="1400" dirty="0">
                <a:solidFill>
                  <a:srgbClr val="595959"/>
                </a:solidFill>
                <a:ea typeface="Times New Roman" panose="02020603050405020304" pitchFamily="18" charset="0"/>
                <a:cs typeface="Times New Roman" panose="02020603050405020304" pitchFamily="18" charset="0"/>
              </a:rPr>
              <a:t>corporate tax</a:t>
            </a:r>
            <a:r>
              <a:rPr lang="en-US" sz="1400" dirty="0">
                <a:solidFill>
                  <a:srgbClr val="595959"/>
                </a:solidFill>
                <a:effectLst/>
                <a:ea typeface="Times New Roman" panose="02020603050405020304" pitchFamily="18" charset="0"/>
                <a:cs typeface="Times New Roman" panose="02020603050405020304" pitchFamily="18" charset="0"/>
              </a:rPr>
              <a:t> by 100%;</a:t>
            </a:r>
          </a:p>
          <a:p>
            <a:pPr marL="285750" indent="-285750">
              <a:spcBef>
                <a:spcPts val="1200"/>
              </a:spcBef>
              <a:buClr>
                <a:schemeClr val="tx2"/>
              </a:buClr>
              <a:buFont typeface="Segoe UI" panose="020B0502040204020203" pitchFamily="34" charset="0"/>
              <a:buChar char="‒"/>
            </a:pPr>
            <a:r>
              <a:rPr lang="en-US" sz="1400" dirty="0">
                <a:solidFill>
                  <a:srgbClr val="595959"/>
                </a:solidFill>
                <a:effectLst/>
                <a:ea typeface="Times New Roman" panose="02020603050405020304" pitchFamily="18" charset="0"/>
                <a:cs typeface="Times New Roman" panose="02020603050405020304" pitchFamily="18" charset="0"/>
              </a:rPr>
              <a:t>Application of coefficient 0 to land tax rates;</a:t>
            </a:r>
          </a:p>
          <a:p>
            <a:pPr marL="285750" indent="-285750">
              <a:spcBef>
                <a:spcPts val="1200"/>
              </a:spcBef>
              <a:buClr>
                <a:schemeClr val="tx2"/>
              </a:buClr>
              <a:buFont typeface="Segoe UI" panose="020B0502040204020203" pitchFamily="34" charset="0"/>
              <a:buChar char="‒"/>
            </a:pPr>
            <a:r>
              <a:rPr lang="en-US" sz="1400" dirty="0">
                <a:solidFill>
                  <a:srgbClr val="595959"/>
                </a:solidFill>
                <a:effectLst/>
                <a:ea typeface="Times New Roman" panose="02020603050405020304" pitchFamily="18" charset="0"/>
                <a:cs typeface="Times New Roman" panose="02020603050405020304" pitchFamily="18" charset="0"/>
              </a:rPr>
              <a:t>Calculation of property tax at a rate of 0 percent</a:t>
            </a:r>
            <a:endParaRPr lang="ru-RU" sz="1400" dirty="0">
              <a:solidFill>
                <a:srgbClr val="595959"/>
              </a:solidFill>
              <a:effectLst/>
              <a:ea typeface="Times New Roman" panose="02020603050405020304" pitchFamily="18" charset="0"/>
              <a:cs typeface="Times New Roman" panose="02020603050405020304" pitchFamily="18" charset="0"/>
            </a:endParaRPr>
          </a:p>
          <a:p>
            <a:pPr>
              <a:spcBef>
                <a:spcPts val="1200"/>
              </a:spcBef>
            </a:pPr>
            <a:r>
              <a:rPr lang="en-US" sz="1400" dirty="0">
                <a:solidFill>
                  <a:srgbClr val="595959"/>
                </a:solidFill>
                <a:effectLst/>
                <a:ea typeface="Times New Roman" panose="02020603050405020304" pitchFamily="18" charset="0"/>
                <a:cs typeface="Times New Roman" panose="02020603050405020304" pitchFamily="18" charset="0"/>
              </a:rPr>
              <a:t>The investment contract establishes the validity period of each type of tax preferences, but not more than the deadline for their application, determined in accordance with the Code of the Republic of Kazakhstan “On taxes and other obligatory payments to the budget” (Tax Code)</a:t>
            </a:r>
          </a:p>
          <a:p>
            <a:pPr>
              <a:spcBef>
                <a:spcPts val="1200"/>
              </a:spcBef>
            </a:pPr>
            <a:r>
              <a:rPr lang="en-US" sz="1400" dirty="0">
                <a:solidFill>
                  <a:srgbClr val="595959"/>
                </a:solidFill>
                <a:effectLst/>
                <a:ea typeface="Times New Roman" panose="02020603050405020304" pitchFamily="18" charset="0"/>
                <a:cs typeface="Times New Roman" panose="02020603050405020304" pitchFamily="18" charset="0"/>
              </a:rPr>
              <a:t>Also, the application of tax preferences is canceled in the event of early termination of the investment contract in the manner established by this Code.</a:t>
            </a:r>
            <a:endParaRPr lang="ru-RU" sz="1400" dirty="0">
              <a:solidFill>
                <a:srgbClr val="595959"/>
              </a:solidFill>
            </a:endParaRPr>
          </a:p>
        </p:txBody>
      </p:sp>
      <p:cxnSp>
        <p:nvCxnSpPr>
          <p:cNvPr id="17" name="Прямая соединительная линия 16">
            <a:extLst>
              <a:ext uri="{FF2B5EF4-FFF2-40B4-BE49-F238E27FC236}">
                <a16:creationId xmlns:a16="http://schemas.microsoft.com/office/drawing/2014/main" id="{C83E6548-60A4-4363-AD83-42123008FD07}"/>
              </a:ext>
            </a:extLst>
          </p:cNvPr>
          <p:cNvCxnSpPr>
            <a:cxnSpLocks/>
          </p:cNvCxnSpPr>
          <p:nvPr/>
        </p:nvCxnSpPr>
        <p:spPr>
          <a:xfrm>
            <a:off x="6087035" y="1056042"/>
            <a:ext cx="0" cy="5111078"/>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EE9FBD87-0E29-4789-A2B2-9C45E2661593}"/>
              </a:ext>
            </a:extLst>
          </p:cNvPr>
          <p:cNvSpPr txBox="1"/>
          <p:nvPr/>
        </p:nvSpPr>
        <p:spPr>
          <a:xfrm>
            <a:off x="6111624" y="977709"/>
            <a:ext cx="5768165" cy="307777"/>
          </a:xfrm>
          <a:prstGeom prst="rect">
            <a:avLst/>
          </a:prstGeom>
          <a:noFill/>
        </p:spPr>
        <p:txBody>
          <a:bodyPr wrap="square" rtlCol="0">
            <a:spAutoFit/>
          </a:bodyPr>
          <a:lstStyle/>
          <a:p>
            <a:pPr algn="l"/>
            <a:r>
              <a:rPr lang="en-US" sz="1400" dirty="0">
                <a:solidFill>
                  <a:srgbClr val="2868A4"/>
                </a:solidFill>
                <a:latin typeface="+mj-lt"/>
              </a:rPr>
              <a:t>Tax preferences for Priority investment projects</a:t>
            </a:r>
            <a:endParaRPr lang="ru-RU" sz="1400" dirty="0">
              <a:solidFill>
                <a:srgbClr val="2868A4"/>
              </a:solidFill>
              <a:latin typeface="+mj-lt"/>
            </a:endParaRPr>
          </a:p>
        </p:txBody>
      </p:sp>
    </p:spTree>
    <p:extLst>
      <p:ext uri="{BB962C8B-B14F-4D97-AF65-F5344CB8AC3E}">
        <p14:creationId xmlns:p14="http://schemas.microsoft.com/office/powerpoint/2010/main" val="3186845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EC214D-44B1-48D6-BAE3-1271B5CBD97E}"/>
              </a:ext>
            </a:extLst>
          </p:cNvPr>
          <p:cNvSpPr>
            <a:spLocks noGrp="1"/>
          </p:cNvSpPr>
          <p:nvPr>
            <p:ph type="title"/>
          </p:nvPr>
        </p:nvSpPr>
        <p:spPr>
          <a:xfrm>
            <a:off x="226234" y="212889"/>
            <a:ext cx="11702530" cy="565012"/>
          </a:xfrm>
        </p:spPr>
        <p:txBody>
          <a:bodyPr/>
          <a:lstStyle/>
          <a:p>
            <a:r>
              <a:rPr lang="en-US" dirty="0"/>
              <a:t>In September 2022 a new mechanism for indexation renewable energy tariffs was adopted</a:t>
            </a:r>
          </a:p>
        </p:txBody>
      </p:sp>
      <p:sp>
        <p:nvSpPr>
          <p:cNvPr id="6" name="Объект 5">
            <a:extLst>
              <a:ext uri="{FF2B5EF4-FFF2-40B4-BE49-F238E27FC236}">
                <a16:creationId xmlns:a16="http://schemas.microsoft.com/office/drawing/2014/main" id="{80572DD3-75DF-428E-B4E9-3F99546DD7A5}"/>
              </a:ext>
            </a:extLst>
          </p:cNvPr>
          <p:cNvSpPr>
            <a:spLocks noGrp="1"/>
          </p:cNvSpPr>
          <p:nvPr>
            <p:ph idx="11"/>
          </p:nvPr>
        </p:nvSpPr>
        <p:spPr/>
        <p:txBody>
          <a:bodyPr/>
          <a:lstStyle/>
          <a:p>
            <a:endParaRPr lang="ru-RU"/>
          </a:p>
        </p:txBody>
      </p:sp>
      <p:sp>
        <p:nvSpPr>
          <p:cNvPr id="98" name="Объект 97">
            <a:extLst>
              <a:ext uri="{FF2B5EF4-FFF2-40B4-BE49-F238E27FC236}">
                <a16:creationId xmlns:a16="http://schemas.microsoft.com/office/drawing/2014/main" id="{89F3C181-FD5D-47FC-B43F-9982D45ABBFF}"/>
              </a:ext>
            </a:extLst>
          </p:cNvPr>
          <p:cNvSpPr>
            <a:spLocks noGrp="1"/>
          </p:cNvSpPr>
          <p:nvPr>
            <p:ph idx="10"/>
          </p:nvPr>
        </p:nvSpPr>
        <p:spPr>
          <a:xfrm>
            <a:off x="8950037" y="1190626"/>
            <a:ext cx="2881602" cy="5064701"/>
          </a:xfrm>
        </p:spPr>
        <p:txBody>
          <a:bodyPr/>
          <a:lstStyle/>
          <a:p>
            <a:pPr marL="0" indent="0">
              <a:buNone/>
            </a:pPr>
            <a:r>
              <a:rPr lang="en-US" dirty="0">
                <a:latin typeface="+mj-lt"/>
              </a:rPr>
              <a:t>The new indexing mechanism assumes:</a:t>
            </a:r>
          </a:p>
          <a:p>
            <a:r>
              <a:rPr lang="en-US" dirty="0"/>
              <a:t>one-time indexation of auction prices for the construction period by 100% changes in the exchange rate of the national currency to the US dollar</a:t>
            </a:r>
          </a:p>
          <a:p>
            <a:r>
              <a:rPr lang="en-US" dirty="0"/>
              <a:t>annual indexation of auction prices with the choice of an indexation formula (either by the consumer price index or by changes in the exchange rate of the national currency to the US dollar) once when concluding a purchase agreement for the entire period of its validity</a:t>
            </a:r>
            <a:endParaRPr lang="ru-RU" dirty="0"/>
          </a:p>
        </p:txBody>
      </p:sp>
      <p:sp>
        <p:nvSpPr>
          <p:cNvPr id="3" name="Номер слайда 2">
            <a:extLst>
              <a:ext uri="{FF2B5EF4-FFF2-40B4-BE49-F238E27FC236}">
                <a16:creationId xmlns:a16="http://schemas.microsoft.com/office/drawing/2014/main" id="{1523340B-82BD-4680-99FF-961CE6B58AAC}"/>
              </a:ext>
            </a:extLst>
          </p:cNvPr>
          <p:cNvSpPr>
            <a:spLocks noGrp="1"/>
          </p:cNvSpPr>
          <p:nvPr>
            <p:ph type="sldNum" sz="quarter" idx="4294967295"/>
          </p:nvPr>
        </p:nvSpPr>
        <p:spPr>
          <a:xfrm>
            <a:off x="11687175" y="6600825"/>
            <a:ext cx="504825" cy="233363"/>
          </a:xfrm>
          <a:prstGeom prst="rect">
            <a:avLst/>
          </a:prstGeom>
        </p:spPr>
        <p:txBody>
          <a:bodyPr vert="horz" lIns="91440" tIns="45720" rIns="91440" bIns="45720" rtlCol="0" anchor="ctr"/>
          <a:lstStyle>
            <a:defPPr>
              <a:defRPr lang="ru-RU"/>
            </a:defPPr>
            <a:lvl1pPr marL="0" algn="r" defTabSz="372986" rtl="0" eaLnBrk="1" latinLnBrk="0" hangingPunct="1">
              <a:defRPr sz="1100" kern="1200">
                <a:solidFill>
                  <a:schemeClr val="accent1"/>
                </a:solidFill>
                <a:latin typeface="+mn-lt"/>
                <a:ea typeface="+mn-ea"/>
                <a:cs typeface="+mn-cs"/>
              </a:defRPr>
            </a:lvl1pPr>
            <a:lvl2pPr marL="186493" algn="l" defTabSz="372986" rtl="0" eaLnBrk="1" latinLnBrk="0" hangingPunct="1">
              <a:defRPr sz="735" kern="1200">
                <a:solidFill>
                  <a:schemeClr val="tx1"/>
                </a:solidFill>
                <a:latin typeface="+mn-lt"/>
                <a:ea typeface="+mn-ea"/>
                <a:cs typeface="+mn-cs"/>
              </a:defRPr>
            </a:lvl2pPr>
            <a:lvl3pPr marL="372986" algn="l" defTabSz="372986" rtl="0" eaLnBrk="1" latinLnBrk="0" hangingPunct="1">
              <a:defRPr sz="735" kern="1200">
                <a:solidFill>
                  <a:schemeClr val="tx1"/>
                </a:solidFill>
                <a:latin typeface="+mn-lt"/>
                <a:ea typeface="+mn-ea"/>
                <a:cs typeface="+mn-cs"/>
              </a:defRPr>
            </a:lvl3pPr>
            <a:lvl4pPr marL="559480" algn="l" defTabSz="372986" rtl="0" eaLnBrk="1" latinLnBrk="0" hangingPunct="1">
              <a:defRPr sz="735" kern="1200">
                <a:solidFill>
                  <a:schemeClr val="tx1"/>
                </a:solidFill>
                <a:latin typeface="+mn-lt"/>
                <a:ea typeface="+mn-ea"/>
                <a:cs typeface="+mn-cs"/>
              </a:defRPr>
            </a:lvl4pPr>
            <a:lvl5pPr marL="745973" algn="l" defTabSz="372986" rtl="0" eaLnBrk="1" latinLnBrk="0" hangingPunct="1">
              <a:defRPr sz="735" kern="1200">
                <a:solidFill>
                  <a:schemeClr val="tx1"/>
                </a:solidFill>
                <a:latin typeface="+mn-lt"/>
                <a:ea typeface="+mn-ea"/>
                <a:cs typeface="+mn-cs"/>
              </a:defRPr>
            </a:lvl5pPr>
            <a:lvl6pPr marL="932466" algn="l" defTabSz="372986" rtl="0" eaLnBrk="1" latinLnBrk="0" hangingPunct="1">
              <a:defRPr sz="735" kern="1200">
                <a:solidFill>
                  <a:schemeClr val="tx1"/>
                </a:solidFill>
                <a:latin typeface="+mn-lt"/>
                <a:ea typeface="+mn-ea"/>
                <a:cs typeface="+mn-cs"/>
              </a:defRPr>
            </a:lvl6pPr>
            <a:lvl7pPr marL="1118960" algn="l" defTabSz="372986" rtl="0" eaLnBrk="1" latinLnBrk="0" hangingPunct="1">
              <a:defRPr sz="735" kern="1200">
                <a:solidFill>
                  <a:schemeClr val="tx1"/>
                </a:solidFill>
                <a:latin typeface="+mn-lt"/>
                <a:ea typeface="+mn-ea"/>
                <a:cs typeface="+mn-cs"/>
              </a:defRPr>
            </a:lvl7pPr>
            <a:lvl8pPr marL="1305453" algn="l" defTabSz="372986" rtl="0" eaLnBrk="1" latinLnBrk="0" hangingPunct="1">
              <a:defRPr sz="735" kern="1200">
                <a:solidFill>
                  <a:schemeClr val="tx1"/>
                </a:solidFill>
                <a:latin typeface="+mn-lt"/>
                <a:ea typeface="+mn-ea"/>
                <a:cs typeface="+mn-cs"/>
              </a:defRPr>
            </a:lvl8pPr>
            <a:lvl9pPr marL="1491947" algn="l" defTabSz="372986" rtl="0" eaLnBrk="1" latinLnBrk="0" hangingPunct="1">
              <a:defRPr sz="735" kern="1200">
                <a:solidFill>
                  <a:schemeClr val="tx1"/>
                </a:solidFill>
                <a:latin typeface="+mn-lt"/>
                <a:ea typeface="+mn-ea"/>
                <a:cs typeface="+mn-cs"/>
              </a:defRPr>
            </a:lvl9pPr>
          </a:lstStyle>
          <a:p>
            <a:fld id="{CFCCB99F-92C9-44CB-BFF7-A591374D8AE5}" type="slidenum">
              <a:rPr lang="en-GB" smtClean="0"/>
              <a:pPr/>
              <a:t>5</a:t>
            </a:fld>
            <a:endParaRPr lang="en-GB" dirty="0"/>
          </a:p>
        </p:txBody>
      </p:sp>
      <mc:AlternateContent xmlns:mc="http://schemas.openxmlformats.org/markup-compatibility/2006" xmlns:a14="http://schemas.microsoft.com/office/drawing/2010/main">
        <mc:Choice Requires="a14">
          <p:sp>
            <p:nvSpPr>
              <p:cNvPr id="96" name="TextBox 95">
                <a:extLst>
                  <a:ext uri="{FF2B5EF4-FFF2-40B4-BE49-F238E27FC236}">
                    <a16:creationId xmlns:a16="http://schemas.microsoft.com/office/drawing/2014/main" id="{4778D548-0DFE-411A-B7AD-9E24688273D2}"/>
                  </a:ext>
                </a:extLst>
              </p:cNvPr>
              <p:cNvSpPr txBox="1"/>
              <p:nvPr/>
            </p:nvSpPr>
            <p:spPr>
              <a:xfrm>
                <a:off x="226234" y="1982107"/>
                <a:ext cx="4488005" cy="3186321"/>
              </a:xfrm>
              <a:prstGeom prst="rect">
                <a:avLst/>
              </a:prstGeom>
              <a:noFill/>
            </p:spPr>
            <p:txBody>
              <a:bodyPr wrap="square">
                <a:spAutoFit/>
              </a:bodyPr>
              <a:lstStyle/>
              <a:p>
                <a:pPr marL="457200">
                  <a:spcBef>
                    <a:spcPts val="1200"/>
                  </a:spcBef>
                </a:pPr>
                <a:r>
                  <a:rPr lang="ru-RU" sz="1200" dirty="0">
                    <a:solidFill>
                      <a:srgbClr val="595959"/>
                    </a:solidFill>
                    <a:effectLst/>
                    <a:ea typeface="Times New Roman" panose="02020603050405020304" pitchFamily="18" charset="0"/>
                    <a:cs typeface="Times New Roman" panose="02020603050405020304" pitchFamily="18" charset="0"/>
                  </a:rPr>
                  <a:t> </a:t>
                </a:r>
                <a:endParaRPr lang="ru-RU" sz="1200" dirty="0">
                  <a:solidFill>
                    <a:srgbClr val="595959"/>
                  </a:solidFill>
                  <a:effectLst/>
                  <a:ea typeface="Calibri" panose="020F0502020204030204" pitchFamily="34" charset="0"/>
                  <a:cs typeface="Times New Roman" panose="02020603050405020304" pitchFamily="18" charset="0"/>
                </a:endParaRPr>
              </a:p>
              <a:p>
                <a:pPr>
                  <a:spcBef>
                    <a:spcPts val="1200"/>
                  </a:spcBef>
                </a:pPr>
                <a14:m>
                  <m:oMath xmlns:m="http://schemas.openxmlformats.org/officeDocument/2006/math">
                    <m:sSub>
                      <m:sSubPr>
                        <m:ctrlPr>
                          <a:rPr lang="ru-RU" sz="1200" i="1">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m:rPr>
                            <m:sty m:val="p"/>
                          </m:rPr>
                          <a:rPr lang="ru-RU" sz="1200">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t>T</m:t>
                        </m:r>
                      </m:e>
                      <m:sub>
                        <m:r>
                          <m:rPr>
                            <m:sty m:val="p"/>
                          </m:rPr>
                          <a:rPr lang="ru-RU" sz="1200">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t>t</m:t>
                        </m:r>
                        <m:r>
                          <a:rPr lang="ru-RU" sz="1200">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ru-RU" sz="1200">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ru-RU" sz="1200" i="1">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m:rPr>
                            <m:sty m:val="p"/>
                          </m:rPr>
                          <a:rPr lang="ru-RU" sz="1200">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t>T</m:t>
                        </m:r>
                      </m:e>
                      <m:sub>
                        <m:r>
                          <m:rPr>
                            <m:sty m:val="p"/>
                          </m:rPr>
                          <a:rPr lang="ru-RU" sz="1200">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t>t</m:t>
                        </m:r>
                      </m:sub>
                    </m:sSub>
                    <m:r>
                      <a:rPr lang="ru-RU" sz="1200" i="1">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t>∗</m:t>
                    </m:r>
                    <m:r>
                      <a:rPr lang="ru-RU" sz="1200">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t>(1+</m:t>
                    </m:r>
                    <m:f>
                      <m:fPr>
                        <m:ctrlPr>
                          <a:rPr lang="ru-RU" sz="1200" i="1">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ru-RU" sz="1200" i="1">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ru-RU" sz="1200">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ru-RU" sz="1200">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t>USD</m:t>
                            </m:r>
                          </m:e>
                          <m:sub>
                            <m:r>
                              <m:rPr>
                                <m:sty m:val="p"/>
                              </m:rPr>
                              <a:rPr lang="ru-RU" sz="1200">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t>t</m:t>
                            </m:r>
                            <m:r>
                              <a:rPr lang="ru-RU" sz="1200">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t>+1</m:t>
                            </m:r>
                          </m:sub>
                        </m:sSub>
                        <m:r>
                          <a:rPr lang="ru-RU" sz="1200" i="1">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ru-RU" sz="1200" i="1">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m:rPr>
                                <m:sty m:val="p"/>
                              </m:rPr>
                              <a:rPr lang="ru-RU" sz="1200">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t>USD</m:t>
                            </m:r>
                          </m:e>
                          <m:sub>
                            <m:r>
                              <m:rPr>
                                <m:sty m:val="p"/>
                              </m:rPr>
                              <a:rPr lang="ru-RU" sz="1200">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t>t</m:t>
                            </m:r>
                          </m:sub>
                        </m:sSub>
                        <m:r>
                          <a:rPr lang="ru-RU" sz="1200" i="1">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t>)</m:t>
                        </m:r>
                      </m:num>
                      <m:den>
                        <m:sSub>
                          <m:sSubPr>
                            <m:ctrlPr>
                              <a:rPr lang="ru-RU" sz="1200" i="1">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m:rPr>
                                <m:sty m:val="p"/>
                              </m:rPr>
                              <a:rPr lang="ru-RU" sz="1200">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t>USD</m:t>
                            </m:r>
                          </m:e>
                          <m:sub>
                            <m:r>
                              <m:rPr>
                                <m:sty m:val="p"/>
                              </m:rPr>
                              <a:rPr lang="ru-RU" sz="1200">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t>t</m:t>
                            </m:r>
                          </m:sub>
                        </m:sSub>
                      </m:den>
                    </m:f>
                    <m:r>
                      <a:rPr lang="ru-RU" sz="1200" i="1">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t>)</m:t>
                    </m:r>
                    <m:r>
                      <a:rPr lang="ru-RU" sz="1200">
                        <a:solidFill>
                          <a:srgbClr val="595959"/>
                        </a:solidFill>
                        <a:effectLst/>
                        <a:latin typeface="Cambria Math" panose="02040503050406030204" pitchFamily="18" charset="0"/>
                        <a:ea typeface="Times New Roman" panose="02020603050405020304" pitchFamily="18" charset="0"/>
                        <a:cs typeface="Times New Roman" panose="02020603050405020304" pitchFamily="18" charset="0"/>
                      </a:rPr>
                      <m:t>,</m:t>
                    </m:r>
                  </m:oMath>
                </a14:m>
                <a:r>
                  <a:rPr lang="ru-RU" sz="1200" dirty="0">
                    <a:solidFill>
                      <a:srgbClr val="595959"/>
                    </a:solidFill>
                    <a:effectLst/>
                    <a:ea typeface="Times New Roman" panose="02020603050405020304" pitchFamily="18" charset="0"/>
                    <a:cs typeface="Times New Roman" panose="02020603050405020304" pitchFamily="18" charset="0"/>
                  </a:rPr>
                  <a:t> где</a:t>
                </a:r>
                <a:endParaRPr lang="ru-RU" sz="1200" dirty="0">
                  <a:solidFill>
                    <a:srgbClr val="595959"/>
                  </a:solidFill>
                  <a:effectLst/>
                  <a:ea typeface="Calibri" panose="020F0502020204030204" pitchFamily="34" charset="0"/>
                  <a:cs typeface="Times New Roman" panose="02020603050405020304" pitchFamily="18" charset="0"/>
                </a:endParaRPr>
              </a:p>
              <a:p>
                <a:pPr fontAlgn="base">
                  <a:spcBef>
                    <a:spcPts val="1200"/>
                  </a:spcBef>
                </a:pPr>
                <a:r>
                  <a:rPr lang="en-US" sz="1200" dirty="0">
                    <a:solidFill>
                      <a:srgbClr val="595959"/>
                    </a:solidFill>
                    <a:effectLst/>
                    <a:ea typeface="Times New Roman" panose="02020603050405020304" pitchFamily="18" charset="0"/>
                    <a:cs typeface="Times New Roman" panose="02020603050405020304" pitchFamily="18" charset="0"/>
                  </a:rPr>
                  <a:t>T</a:t>
                </a:r>
                <a:r>
                  <a:rPr lang="en-US" sz="1200" baseline="-25000" dirty="0">
                    <a:solidFill>
                      <a:srgbClr val="595959"/>
                    </a:solidFill>
                    <a:effectLst/>
                    <a:ea typeface="Times New Roman" panose="02020603050405020304" pitchFamily="18" charset="0"/>
                    <a:cs typeface="Times New Roman" panose="02020603050405020304" pitchFamily="18" charset="0"/>
                  </a:rPr>
                  <a:t>t</a:t>
                </a:r>
                <a:r>
                  <a:rPr lang="ru-RU" sz="1200" baseline="-25000" dirty="0">
                    <a:solidFill>
                      <a:srgbClr val="595959"/>
                    </a:solidFill>
                    <a:effectLst/>
                    <a:ea typeface="Times New Roman" panose="02020603050405020304" pitchFamily="18" charset="0"/>
                    <a:cs typeface="Times New Roman" panose="02020603050405020304" pitchFamily="18" charset="0"/>
                  </a:rPr>
                  <a:t>+1</a:t>
                </a:r>
                <a:r>
                  <a:rPr lang="en-US" sz="1200" dirty="0">
                    <a:solidFill>
                      <a:srgbClr val="595959"/>
                    </a:solidFill>
                    <a:effectLst/>
                    <a:ea typeface="Times New Roman" panose="02020603050405020304" pitchFamily="18" charset="0"/>
                    <a:cs typeface="Times New Roman" panose="02020603050405020304" pitchFamily="18" charset="0"/>
                  </a:rPr>
                  <a:t> </a:t>
                </a:r>
                <a:r>
                  <a:rPr lang="ru-RU" sz="1200" dirty="0">
                    <a:solidFill>
                      <a:srgbClr val="595959"/>
                    </a:solidFill>
                    <a:effectLst/>
                    <a:ea typeface="Times New Roman" panose="02020603050405020304" pitchFamily="18" charset="0"/>
                    <a:cs typeface="Times New Roman" panose="02020603050405020304" pitchFamily="18" charset="0"/>
                  </a:rPr>
                  <a:t>– </a:t>
                </a:r>
                <a:r>
                  <a:rPr lang="en-US" sz="1200" dirty="0">
                    <a:solidFill>
                      <a:srgbClr val="595959"/>
                    </a:solidFill>
                    <a:effectLst/>
                    <a:ea typeface="Times New Roman" panose="02020603050405020304" pitchFamily="18" charset="0"/>
                    <a:cs typeface="Times New Roman" panose="02020603050405020304" pitchFamily="18" charset="0"/>
                  </a:rPr>
                  <a:t>indexed auction price, calculated according to the above formula, rounded down to whole </a:t>
                </a:r>
                <a:r>
                  <a:rPr lang="en-US" sz="1200" dirty="0" err="1">
                    <a:solidFill>
                      <a:srgbClr val="595959"/>
                    </a:solidFill>
                    <a:effectLst/>
                    <a:ea typeface="Times New Roman" panose="02020603050405020304" pitchFamily="18" charset="0"/>
                    <a:cs typeface="Times New Roman" panose="02020603050405020304" pitchFamily="18" charset="0"/>
                  </a:rPr>
                  <a:t>tiyns</a:t>
                </a:r>
                <a:r>
                  <a:rPr lang="ru-RU" sz="1200" dirty="0">
                    <a:solidFill>
                      <a:srgbClr val="595959"/>
                    </a:solidFill>
                    <a:effectLst/>
                    <a:ea typeface="Times New Roman" panose="02020603050405020304" pitchFamily="18" charset="0"/>
                    <a:cs typeface="Times New Roman" panose="02020603050405020304" pitchFamily="18" charset="0"/>
                  </a:rPr>
                  <a:t>;</a:t>
                </a:r>
                <a:endParaRPr lang="ru-RU" sz="1200" dirty="0">
                  <a:solidFill>
                    <a:srgbClr val="595959"/>
                  </a:solidFill>
                  <a:effectLst/>
                  <a:ea typeface="Calibri" panose="020F0502020204030204" pitchFamily="34" charset="0"/>
                  <a:cs typeface="Times New Roman" panose="02020603050405020304" pitchFamily="18" charset="0"/>
                </a:endParaRPr>
              </a:p>
              <a:p>
                <a:pPr fontAlgn="base">
                  <a:spcBef>
                    <a:spcPts val="1200"/>
                  </a:spcBef>
                </a:pPr>
                <a:r>
                  <a:rPr lang="en-US" sz="1200" dirty="0">
                    <a:solidFill>
                      <a:srgbClr val="595959"/>
                    </a:solidFill>
                    <a:effectLst/>
                    <a:ea typeface="Times New Roman" panose="02020603050405020304" pitchFamily="18" charset="0"/>
                    <a:cs typeface="Times New Roman" panose="02020603050405020304" pitchFamily="18" charset="0"/>
                  </a:rPr>
                  <a:t>T</a:t>
                </a:r>
                <a:r>
                  <a:rPr lang="en-US" sz="1200" baseline="-25000" dirty="0">
                    <a:solidFill>
                      <a:srgbClr val="595959"/>
                    </a:solidFill>
                    <a:effectLst/>
                    <a:ea typeface="Times New Roman" panose="02020603050405020304" pitchFamily="18" charset="0"/>
                    <a:cs typeface="Times New Roman" panose="02020603050405020304" pitchFamily="18" charset="0"/>
                  </a:rPr>
                  <a:t>t</a:t>
                </a:r>
                <a:r>
                  <a:rPr lang="en-US" sz="1200" dirty="0">
                    <a:solidFill>
                      <a:srgbClr val="595959"/>
                    </a:solidFill>
                    <a:effectLst/>
                    <a:ea typeface="Times New Roman" panose="02020603050405020304" pitchFamily="18" charset="0"/>
                    <a:cs typeface="Times New Roman" panose="02020603050405020304" pitchFamily="18" charset="0"/>
                  </a:rPr>
                  <a:t> </a:t>
                </a:r>
                <a:r>
                  <a:rPr lang="ru-RU" sz="1200" dirty="0">
                    <a:solidFill>
                      <a:srgbClr val="595959"/>
                    </a:solidFill>
                    <a:effectLst/>
                    <a:ea typeface="Times New Roman" panose="02020603050405020304" pitchFamily="18" charset="0"/>
                    <a:cs typeface="Times New Roman" panose="02020603050405020304" pitchFamily="18" charset="0"/>
                  </a:rPr>
                  <a:t>– </a:t>
                </a:r>
                <a:r>
                  <a:rPr lang="en-US" sz="1200" dirty="0">
                    <a:solidFill>
                      <a:srgbClr val="595959"/>
                    </a:solidFill>
                    <a:effectLst/>
                    <a:ea typeface="Times New Roman" panose="02020603050405020304" pitchFamily="18" charset="0"/>
                    <a:cs typeface="Times New Roman" panose="02020603050405020304" pitchFamily="18" charset="0"/>
                  </a:rPr>
                  <a:t>auction price taking into account previously carried out indexation, if such indexation was previously carried out</a:t>
                </a:r>
                <a:r>
                  <a:rPr lang="ru-RU" sz="1200" dirty="0">
                    <a:solidFill>
                      <a:srgbClr val="595959"/>
                    </a:solidFill>
                    <a:effectLst/>
                    <a:ea typeface="Times New Roman" panose="02020603050405020304" pitchFamily="18" charset="0"/>
                    <a:cs typeface="Times New Roman" panose="02020603050405020304" pitchFamily="18" charset="0"/>
                  </a:rPr>
                  <a:t>;</a:t>
                </a:r>
                <a:endParaRPr lang="ru-RU" sz="1200" dirty="0">
                  <a:solidFill>
                    <a:srgbClr val="595959"/>
                  </a:solidFill>
                  <a:effectLst/>
                  <a:ea typeface="Calibri" panose="020F0502020204030204" pitchFamily="34" charset="0"/>
                  <a:cs typeface="Times New Roman" panose="02020603050405020304" pitchFamily="18" charset="0"/>
                </a:endParaRPr>
              </a:p>
              <a:p>
                <a:pPr fontAlgn="base">
                  <a:spcBef>
                    <a:spcPts val="1200"/>
                  </a:spcBef>
                </a:pPr>
                <a:r>
                  <a:rPr lang="en-US" sz="1200" dirty="0" err="1">
                    <a:solidFill>
                      <a:srgbClr val="595959"/>
                    </a:solidFill>
                    <a:effectLst/>
                    <a:ea typeface="Times New Roman" panose="02020603050405020304" pitchFamily="18" charset="0"/>
                    <a:cs typeface="Times New Roman" panose="02020603050405020304" pitchFamily="18" charset="0"/>
                  </a:rPr>
                  <a:t>USD</a:t>
                </a:r>
                <a:r>
                  <a:rPr lang="en-US" sz="1200" baseline="-25000" dirty="0" err="1">
                    <a:solidFill>
                      <a:srgbClr val="595959"/>
                    </a:solidFill>
                    <a:effectLst/>
                    <a:ea typeface="Times New Roman" panose="02020603050405020304" pitchFamily="18" charset="0"/>
                    <a:cs typeface="Times New Roman" panose="02020603050405020304" pitchFamily="18" charset="0"/>
                  </a:rPr>
                  <a:t>t</a:t>
                </a:r>
                <a:r>
                  <a:rPr lang="ru-RU" sz="1200" baseline="-25000" dirty="0">
                    <a:solidFill>
                      <a:srgbClr val="595959"/>
                    </a:solidFill>
                    <a:effectLst/>
                    <a:ea typeface="Times New Roman" panose="02020603050405020304" pitchFamily="18" charset="0"/>
                    <a:cs typeface="Times New Roman" panose="02020603050405020304" pitchFamily="18" charset="0"/>
                  </a:rPr>
                  <a:t>+1</a:t>
                </a:r>
                <a:r>
                  <a:rPr lang="en-US" sz="1200" dirty="0">
                    <a:solidFill>
                      <a:srgbClr val="595959"/>
                    </a:solidFill>
                    <a:effectLst/>
                    <a:ea typeface="Times New Roman" panose="02020603050405020304" pitchFamily="18" charset="0"/>
                    <a:cs typeface="Times New Roman" panose="02020603050405020304" pitchFamily="18" charset="0"/>
                  </a:rPr>
                  <a:t> </a:t>
                </a:r>
                <a:r>
                  <a:rPr lang="ru-RU" sz="1200" dirty="0">
                    <a:solidFill>
                      <a:srgbClr val="595959"/>
                    </a:solidFill>
                    <a:effectLst/>
                    <a:ea typeface="Times New Roman" panose="02020603050405020304" pitchFamily="18" charset="0"/>
                    <a:cs typeface="Times New Roman" panose="02020603050405020304" pitchFamily="18" charset="0"/>
                  </a:rPr>
                  <a:t>– </a:t>
                </a:r>
                <a:r>
                  <a:rPr lang="en-US" sz="1200" dirty="0">
                    <a:solidFill>
                      <a:srgbClr val="595959"/>
                    </a:solidFill>
                    <a:effectLst/>
                    <a:ea typeface="Times New Roman" panose="02020603050405020304" pitchFamily="18" charset="0"/>
                    <a:cs typeface="Times New Roman" panose="02020603050405020304" pitchFamily="18" charset="0"/>
                  </a:rPr>
                  <a:t>current exchange rate of the tenge to the US dollar as of October 1 of the year of indexation, determined according to the data of the National Bank of the Republic of Kazakhstan</a:t>
                </a:r>
                <a:r>
                  <a:rPr lang="ru-RU" sz="1200" dirty="0">
                    <a:solidFill>
                      <a:srgbClr val="595959"/>
                    </a:solidFill>
                    <a:effectLst/>
                    <a:ea typeface="Times New Roman" panose="02020603050405020304" pitchFamily="18" charset="0"/>
                    <a:cs typeface="Times New Roman" panose="02020603050405020304" pitchFamily="18" charset="0"/>
                  </a:rPr>
                  <a:t>;</a:t>
                </a:r>
                <a:endParaRPr lang="ru-RU" sz="1200" dirty="0">
                  <a:solidFill>
                    <a:srgbClr val="595959"/>
                  </a:solidFill>
                  <a:effectLst/>
                  <a:ea typeface="Calibri" panose="020F0502020204030204" pitchFamily="34" charset="0"/>
                  <a:cs typeface="Times New Roman" panose="02020603050405020304" pitchFamily="18" charset="0"/>
                </a:endParaRPr>
              </a:p>
              <a:p>
                <a:pPr fontAlgn="base">
                  <a:spcBef>
                    <a:spcPts val="1200"/>
                  </a:spcBef>
                </a:pPr>
                <a:r>
                  <a:rPr lang="en-US" sz="1200" dirty="0" err="1">
                    <a:solidFill>
                      <a:srgbClr val="595959"/>
                    </a:solidFill>
                    <a:effectLst/>
                    <a:ea typeface="Times New Roman" panose="02020603050405020304" pitchFamily="18" charset="0"/>
                    <a:cs typeface="Times New Roman" panose="02020603050405020304" pitchFamily="18" charset="0"/>
                  </a:rPr>
                  <a:t>USD</a:t>
                </a:r>
                <a:r>
                  <a:rPr lang="en-US" sz="1200" baseline="-25000" dirty="0" err="1">
                    <a:solidFill>
                      <a:srgbClr val="595959"/>
                    </a:solidFill>
                    <a:effectLst/>
                    <a:ea typeface="Times New Roman" panose="02020603050405020304" pitchFamily="18" charset="0"/>
                    <a:cs typeface="Times New Roman" panose="02020603050405020304" pitchFamily="18" charset="0"/>
                  </a:rPr>
                  <a:t>t</a:t>
                </a:r>
                <a:r>
                  <a:rPr lang="en-US" sz="1200" baseline="-25000" dirty="0">
                    <a:solidFill>
                      <a:srgbClr val="595959"/>
                    </a:solidFill>
                    <a:effectLst/>
                    <a:ea typeface="Times New Roman" panose="02020603050405020304" pitchFamily="18" charset="0"/>
                    <a:cs typeface="Times New Roman" panose="02020603050405020304" pitchFamily="18" charset="0"/>
                  </a:rPr>
                  <a:t> </a:t>
                </a:r>
                <a:r>
                  <a:rPr lang="ru-RU" sz="1200" dirty="0">
                    <a:solidFill>
                      <a:srgbClr val="595959"/>
                    </a:solidFill>
                    <a:effectLst/>
                    <a:ea typeface="Times New Roman" panose="02020603050405020304" pitchFamily="18" charset="0"/>
                    <a:cs typeface="Times New Roman" panose="02020603050405020304" pitchFamily="18" charset="0"/>
                  </a:rPr>
                  <a:t>– </a:t>
                </a:r>
                <a:r>
                  <a:rPr lang="en-US" sz="1200" dirty="0">
                    <a:solidFill>
                      <a:srgbClr val="595959"/>
                    </a:solidFill>
                    <a:effectLst/>
                    <a:ea typeface="Times New Roman" panose="02020603050405020304" pitchFamily="18" charset="0"/>
                    <a:cs typeface="Times New Roman" panose="02020603050405020304" pitchFamily="18" charset="0"/>
                  </a:rPr>
                  <a:t>exchange rate of the tenge to the US dollar as of October 1 of the previous year, determined according to the data of the National Bank of the Republic of Kazakhstan.”;</a:t>
                </a:r>
                <a:endParaRPr lang="ru-RU" sz="1200" dirty="0">
                  <a:solidFill>
                    <a:srgbClr val="595959"/>
                  </a:solidFill>
                  <a:effectLst/>
                  <a:ea typeface="Calibri" panose="020F0502020204030204" pitchFamily="34" charset="0"/>
                  <a:cs typeface="Times New Roman" panose="02020603050405020304" pitchFamily="18" charset="0"/>
                </a:endParaRPr>
              </a:p>
            </p:txBody>
          </p:sp>
        </mc:Choice>
        <mc:Fallback xmlns="">
          <p:sp>
            <p:nvSpPr>
              <p:cNvPr id="96" name="TextBox 95">
                <a:extLst>
                  <a:ext uri="{FF2B5EF4-FFF2-40B4-BE49-F238E27FC236}">
                    <a16:creationId xmlns:a16="http://schemas.microsoft.com/office/drawing/2014/main" id="{4778D548-0DFE-411A-B7AD-9E24688273D2}"/>
                  </a:ext>
                </a:extLst>
              </p:cNvPr>
              <p:cNvSpPr txBox="1">
                <a:spLocks noRot="1" noChangeAspect="1" noMove="1" noResize="1" noEditPoints="1" noAdjustHandles="1" noChangeArrowheads="1" noChangeShapeType="1" noTextEdit="1"/>
              </p:cNvSpPr>
              <p:nvPr/>
            </p:nvSpPr>
            <p:spPr>
              <a:xfrm>
                <a:off x="226234" y="1982107"/>
                <a:ext cx="4488005" cy="3186321"/>
              </a:xfrm>
              <a:prstGeom prst="rect">
                <a:avLst/>
              </a:prstGeom>
              <a:blipFill>
                <a:blip r:embed="rId2"/>
                <a:stretch>
                  <a:fillRect b="-382"/>
                </a:stretch>
              </a:blipFill>
            </p:spPr>
            <p:txBody>
              <a:bodyPr/>
              <a:lstStyle/>
              <a:p>
                <a:r>
                  <a:rPr lang="ru-RU">
                    <a:noFill/>
                  </a:rPr>
                  <a:t> </a:t>
                </a:r>
              </a:p>
            </p:txBody>
          </p:sp>
        </mc:Fallback>
      </mc:AlternateContent>
      <p:cxnSp>
        <p:nvCxnSpPr>
          <p:cNvPr id="97" name="Прямая соединительная линия 96">
            <a:extLst>
              <a:ext uri="{FF2B5EF4-FFF2-40B4-BE49-F238E27FC236}">
                <a16:creationId xmlns:a16="http://schemas.microsoft.com/office/drawing/2014/main" id="{34902E91-D108-40B0-8B7D-F82A182085E3}"/>
              </a:ext>
            </a:extLst>
          </p:cNvPr>
          <p:cNvCxnSpPr>
            <a:cxnSpLocks/>
          </p:cNvCxnSpPr>
          <p:nvPr/>
        </p:nvCxnSpPr>
        <p:spPr>
          <a:xfrm>
            <a:off x="4705275" y="1056042"/>
            <a:ext cx="0" cy="5111078"/>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105" name="TextBox 104">
            <a:extLst>
              <a:ext uri="{FF2B5EF4-FFF2-40B4-BE49-F238E27FC236}">
                <a16:creationId xmlns:a16="http://schemas.microsoft.com/office/drawing/2014/main" id="{17EE9D81-9582-46B0-B624-C6A9AFDB9D07}"/>
              </a:ext>
            </a:extLst>
          </p:cNvPr>
          <p:cNvSpPr txBox="1"/>
          <p:nvPr/>
        </p:nvSpPr>
        <p:spPr>
          <a:xfrm>
            <a:off x="226234" y="1053700"/>
            <a:ext cx="4479041" cy="523220"/>
          </a:xfrm>
          <a:prstGeom prst="rect">
            <a:avLst/>
          </a:prstGeom>
          <a:noFill/>
        </p:spPr>
        <p:txBody>
          <a:bodyPr wrap="square">
            <a:spAutoFit/>
          </a:bodyPr>
          <a:lstStyle/>
          <a:p>
            <a:pPr>
              <a:spcBef>
                <a:spcPts val="1200"/>
              </a:spcBef>
            </a:pPr>
            <a:r>
              <a:rPr lang="en-US" sz="1400" dirty="0">
                <a:solidFill>
                  <a:srgbClr val="2868A4"/>
                </a:solidFill>
                <a:effectLst/>
                <a:latin typeface="+mj-lt"/>
                <a:ea typeface="Times New Roman" panose="02020603050405020304" pitchFamily="18" charset="0"/>
                <a:cs typeface="Times New Roman" panose="02020603050405020304" pitchFamily="18" charset="0"/>
              </a:rPr>
              <a:t>In September 2022 a new mechanism for indexing renewable energy tariffs was adopted</a:t>
            </a:r>
            <a:endParaRPr lang="ru-RU" sz="1400" dirty="0">
              <a:solidFill>
                <a:srgbClr val="2868A4"/>
              </a:solidFill>
              <a:effectLst/>
              <a:latin typeface="+mj-lt"/>
              <a:ea typeface="Calibri" panose="020F0502020204030204" pitchFamily="34" charset="0"/>
              <a:cs typeface="Times New Roman" panose="02020603050405020304" pitchFamily="18" charset="0"/>
            </a:endParaRPr>
          </a:p>
        </p:txBody>
      </p:sp>
      <p:sp>
        <p:nvSpPr>
          <p:cNvPr id="107" name="TextBox 106">
            <a:extLst>
              <a:ext uri="{FF2B5EF4-FFF2-40B4-BE49-F238E27FC236}">
                <a16:creationId xmlns:a16="http://schemas.microsoft.com/office/drawing/2014/main" id="{A82C39AB-0E6A-4DEE-AEF2-DE008B537442}"/>
              </a:ext>
            </a:extLst>
          </p:cNvPr>
          <p:cNvSpPr txBox="1"/>
          <p:nvPr/>
        </p:nvSpPr>
        <p:spPr>
          <a:xfrm>
            <a:off x="4798235" y="2385971"/>
            <a:ext cx="3980005" cy="2126864"/>
          </a:xfrm>
          <a:prstGeom prst="rect">
            <a:avLst/>
          </a:prstGeom>
          <a:noFill/>
        </p:spPr>
        <p:txBody>
          <a:bodyPr wrap="square">
            <a:spAutoFit/>
          </a:bodyPr>
          <a:lstStyle/>
          <a:p>
            <a:pPr algn="just" fontAlgn="base">
              <a:lnSpc>
                <a:spcPct val="107000"/>
              </a:lnSpc>
              <a:spcAft>
                <a:spcPts val="800"/>
              </a:spcAft>
            </a:pPr>
            <a:r>
              <a:rPr lang="ru-RU" sz="1200" dirty="0">
                <a:solidFill>
                  <a:srgbClr val="595959"/>
                </a:solidFill>
                <a:effectLst/>
                <a:latin typeface="Times New Roman" panose="02020603050405020304" pitchFamily="18" charset="0"/>
                <a:ea typeface="Times New Roman" panose="02020603050405020304" pitchFamily="18" charset="0"/>
                <a:cs typeface="Times New Roman" panose="02020603050405020304" pitchFamily="18" charset="0"/>
              </a:rPr>
              <a:t>Т</a:t>
            </a:r>
            <a:r>
              <a:rPr lang="en-US" sz="1200" dirty="0">
                <a:solidFill>
                  <a:srgbClr val="595959"/>
                </a:solidFill>
                <a:effectLst/>
                <a:latin typeface="Times New Roman" panose="02020603050405020304" pitchFamily="18" charset="0"/>
                <a:ea typeface="Times New Roman" panose="02020603050405020304" pitchFamily="18" charset="0"/>
                <a:cs typeface="Times New Roman" panose="02020603050405020304" pitchFamily="18" charset="0"/>
              </a:rPr>
              <a:t> t</a:t>
            </a:r>
            <a:r>
              <a:rPr lang="ru-RU" sz="1200" dirty="0">
                <a:solidFill>
                  <a:srgbClr val="595959"/>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1200" dirty="0">
                <a:solidFill>
                  <a:srgbClr val="59595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a:solidFill>
                  <a:srgbClr val="595959"/>
                </a:solidFill>
                <a:effectLst/>
                <a:latin typeface="Times New Roman" panose="02020603050405020304" pitchFamily="18" charset="0"/>
                <a:ea typeface="Times New Roman" panose="02020603050405020304" pitchFamily="18" charset="0"/>
                <a:cs typeface="Times New Roman" panose="02020603050405020304" pitchFamily="18" charset="0"/>
              </a:rPr>
              <a:t>= Т</a:t>
            </a:r>
            <a:r>
              <a:rPr lang="en-US" sz="1200" dirty="0">
                <a:solidFill>
                  <a:srgbClr val="595959"/>
                </a:solidFill>
                <a:effectLst/>
                <a:latin typeface="Times New Roman" panose="02020603050405020304" pitchFamily="18" charset="0"/>
                <a:ea typeface="Times New Roman" panose="02020603050405020304" pitchFamily="18" charset="0"/>
                <a:cs typeface="Times New Roman" panose="02020603050405020304" pitchFamily="18" charset="0"/>
              </a:rPr>
              <a:t>t</a:t>
            </a:r>
            <a:r>
              <a:rPr lang="ru-RU" sz="1200" dirty="0">
                <a:solidFill>
                  <a:srgbClr val="595959"/>
                </a:solidFill>
                <a:effectLst/>
                <a:latin typeface="Times New Roman" panose="02020603050405020304" pitchFamily="18" charset="0"/>
                <a:ea typeface="Times New Roman" panose="02020603050405020304" pitchFamily="18" charset="0"/>
                <a:cs typeface="Times New Roman" panose="02020603050405020304" pitchFamily="18" charset="0"/>
              </a:rPr>
              <a:t> * ИПЦ, где</a:t>
            </a:r>
            <a:endParaRPr lang="ru-RU" sz="1200" dirty="0">
              <a:solidFill>
                <a:srgbClr val="595959"/>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ru-RU" sz="1200" dirty="0">
                <a:solidFill>
                  <a:srgbClr val="595959"/>
                </a:solidFill>
                <a:effectLst/>
                <a:latin typeface="Times New Roman" panose="02020603050405020304" pitchFamily="18" charset="0"/>
                <a:ea typeface="Times New Roman" panose="02020603050405020304" pitchFamily="18" charset="0"/>
                <a:cs typeface="Times New Roman" panose="02020603050405020304" pitchFamily="18" charset="0"/>
              </a:rPr>
              <a:t>Т</a:t>
            </a:r>
            <a:r>
              <a:rPr lang="en-US" sz="1200" dirty="0">
                <a:solidFill>
                  <a:srgbClr val="595959"/>
                </a:solidFill>
                <a:effectLst/>
                <a:latin typeface="Times New Roman" panose="02020603050405020304" pitchFamily="18" charset="0"/>
                <a:ea typeface="Times New Roman" panose="02020603050405020304" pitchFamily="18" charset="0"/>
                <a:cs typeface="Times New Roman" panose="02020603050405020304" pitchFamily="18" charset="0"/>
              </a:rPr>
              <a:t> t</a:t>
            </a:r>
            <a:r>
              <a:rPr lang="ru-RU" sz="1200" dirty="0">
                <a:solidFill>
                  <a:srgbClr val="595959"/>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1200" dirty="0">
                <a:solidFill>
                  <a:srgbClr val="59595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a:solidFill>
                  <a:srgbClr val="59595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a:solidFill>
                  <a:srgbClr val="595959"/>
                </a:solidFill>
                <a:effectLst/>
                <a:latin typeface="Times New Roman" panose="02020603050405020304" pitchFamily="18" charset="0"/>
                <a:ea typeface="Times New Roman" panose="02020603050405020304" pitchFamily="18" charset="0"/>
                <a:cs typeface="Times New Roman" panose="02020603050405020304" pitchFamily="18" charset="0"/>
              </a:rPr>
              <a:t>indexed auction price, calculated using the above formula, rounded down to whole </a:t>
            </a:r>
            <a:r>
              <a:rPr lang="en-US" sz="1200" dirty="0" err="1">
                <a:solidFill>
                  <a:srgbClr val="595959"/>
                </a:solidFill>
                <a:effectLst/>
                <a:latin typeface="Times New Roman" panose="02020603050405020304" pitchFamily="18" charset="0"/>
                <a:ea typeface="Times New Roman" panose="02020603050405020304" pitchFamily="18" charset="0"/>
                <a:cs typeface="Times New Roman" panose="02020603050405020304" pitchFamily="18" charset="0"/>
              </a:rPr>
              <a:t>tiyns</a:t>
            </a:r>
            <a:r>
              <a:rPr lang="ru-RU" sz="1200" dirty="0">
                <a:solidFill>
                  <a:srgbClr val="595959"/>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200" dirty="0">
              <a:solidFill>
                <a:srgbClr val="595959"/>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ru-RU" sz="1200" dirty="0">
                <a:solidFill>
                  <a:srgbClr val="595959"/>
                </a:solidFill>
                <a:effectLst/>
                <a:latin typeface="Times New Roman" panose="02020603050405020304" pitchFamily="18" charset="0"/>
                <a:ea typeface="Times New Roman" panose="02020603050405020304" pitchFamily="18" charset="0"/>
                <a:cs typeface="Times New Roman" panose="02020603050405020304" pitchFamily="18" charset="0"/>
              </a:rPr>
              <a:t>Т</a:t>
            </a:r>
            <a:r>
              <a:rPr lang="en-US" sz="1200" dirty="0">
                <a:solidFill>
                  <a:srgbClr val="595959"/>
                </a:solidFill>
                <a:effectLst/>
                <a:latin typeface="Times New Roman" panose="02020603050405020304" pitchFamily="18" charset="0"/>
                <a:ea typeface="Times New Roman" panose="02020603050405020304" pitchFamily="18" charset="0"/>
                <a:cs typeface="Times New Roman" panose="02020603050405020304" pitchFamily="18" charset="0"/>
              </a:rPr>
              <a:t>t </a:t>
            </a:r>
            <a:r>
              <a:rPr lang="ru-RU" sz="1200" dirty="0">
                <a:solidFill>
                  <a:srgbClr val="59595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a:solidFill>
                  <a:srgbClr val="595959"/>
                </a:solidFill>
                <a:effectLst/>
                <a:latin typeface="Times New Roman" panose="02020603050405020304" pitchFamily="18" charset="0"/>
                <a:ea typeface="Times New Roman" panose="02020603050405020304" pitchFamily="18" charset="0"/>
                <a:cs typeface="Times New Roman" panose="02020603050405020304" pitchFamily="18" charset="0"/>
              </a:rPr>
              <a:t>auction price taking into account previously carried out indexation, if any was previously carried out</a:t>
            </a:r>
            <a:r>
              <a:rPr lang="ru-RU" sz="1200" dirty="0">
                <a:solidFill>
                  <a:srgbClr val="595959"/>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200" dirty="0">
              <a:solidFill>
                <a:srgbClr val="595959"/>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ru-RU" sz="1200" dirty="0">
                <a:solidFill>
                  <a:srgbClr val="595959"/>
                </a:solidFill>
                <a:effectLst/>
                <a:latin typeface="Times New Roman" panose="02020603050405020304" pitchFamily="18" charset="0"/>
                <a:ea typeface="Times New Roman" panose="02020603050405020304" pitchFamily="18" charset="0"/>
              </a:rPr>
              <a:t>ИПЦ – </a:t>
            </a:r>
            <a:r>
              <a:rPr lang="en-US" sz="1200" dirty="0">
                <a:solidFill>
                  <a:srgbClr val="595959"/>
                </a:solidFill>
                <a:effectLst/>
                <a:latin typeface="Times New Roman" panose="02020603050405020304" pitchFamily="18" charset="0"/>
                <a:ea typeface="Times New Roman" panose="02020603050405020304" pitchFamily="18" charset="0"/>
              </a:rPr>
              <a:t>consumer price index accumulated for the twelve months preceding October 1 of the year of indexation, determined according to the data of the authorized body in the field of state statistics</a:t>
            </a:r>
            <a:endParaRPr lang="ru-RU" dirty="0">
              <a:solidFill>
                <a:srgbClr val="595959"/>
              </a:solidFill>
            </a:endParaRPr>
          </a:p>
        </p:txBody>
      </p:sp>
      <p:sp>
        <p:nvSpPr>
          <p:cNvPr id="109" name="TextBox 108">
            <a:extLst>
              <a:ext uri="{FF2B5EF4-FFF2-40B4-BE49-F238E27FC236}">
                <a16:creationId xmlns:a16="http://schemas.microsoft.com/office/drawing/2014/main" id="{915416EF-98E7-4212-8DB4-8FF76FDFB198}"/>
              </a:ext>
            </a:extLst>
          </p:cNvPr>
          <p:cNvSpPr txBox="1"/>
          <p:nvPr/>
        </p:nvSpPr>
        <p:spPr>
          <a:xfrm>
            <a:off x="4705275" y="1043491"/>
            <a:ext cx="3890084" cy="523220"/>
          </a:xfrm>
          <a:prstGeom prst="rect">
            <a:avLst/>
          </a:prstGeom>
          <a:noFill/>
        </p:spPr>
        <p:txBody>
          <a:bodyPr wrap="square">
            <a:spAutoFit/>
          </a:bodyPr>
          <a:lstStyle/>
          <a:p>
            <a:r>
              <a:rPr lang="en-US" sz="1400" dirty="0">
                <a:solidFill>
                  <a:srgbClr val="2868A4"/>
                </a:solidFill>
                <a:latin typeface="+mj-lt"/>
                <a:cs typeface="Times New Roman" panose="02020603050405020304" pitchFamily="18" charset="0"/>
              </a:rPr>
              <a:t>Annual indexation to the consumer price index according to the formula</a:t>
            </a:r>
          </a:p>
        </p:txBody>
      </p:sp>
    </p:spTree>
    <p:extLst>
      <p:ext uri="{BB962C8B-B14F-4D97-AF65-F5344CB8AC3E}">
        <p14:creationId xmlns:p14="http://schemas.microsoft.com/office/powerpoint/2010/main" val="2805944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75347590"/>
      </p:ext>
    </p:extLst>
  </p:cSld>
  <p:clrMapOvr>
    <a:masterClrMapping/>
  </p:clrMapOvr>
  <p:transition spd="med">
    <p:fade/>
  </p:transition>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theme Center for Strategic Initiatives">
  <a:themeElements>
    <a:clrScheme name="Другая 3">
      <a:dk1>
        <a:sysClr val="windowText" lastClr="000000"/>
      </a:dk1>
      <a:lt1>
        <a:sysClr val="window" lastClr="FFFFFF"/>
      </a:lt1>
      <a:dk2>
        <a:srgbClr val="2868A4"/>
      </a:dk2>
      <a:lt2>
        <a:srgbClr val="DEE5EE"/>
      </a:lt2>
      <a:accent1>
        <a:srgbClr val="2868A4"/>
      </a:accent1>
      <a:accent2>
        <a:srgbClr val="5A80AD"/>
      </a:accent2>
      <a:accent3>
        <a:srgbClr val="449FD8"/>
      </a:accent3>
      <a:accent4>
        <a:srgbClr val="4BACC6"/>
      </a:accent4>
      <a:accent5>
        <a:srgbClr val="F79646"/>
      </a:accent5>
      <a:accent6>
        <a:srgbClr val="C0504D"/>
      </a:accent6>
      <a:hlink>
        <a:srgbClr val="0000FF"/>
      </a:hlink>
      <a:folHlink>
        <a:srgbClr val="800080"/>
      </a:folHlink>
    </a:clrScheme>
    <a:fontScheme name="csi semibold">
      <a:majorFont>
        <a:latin typeface="Segoe UI Semibold"/>
        <a:ea typeface=""/>
        <a:cs typeface=""/>
      </a:majorFont>
      <a:minorFont>
        <a:latin typeface="Segoe UI"/>
        <a:ea typeface=""/>
        <a:cs typeface=""/>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bg1">
              <a:lumMod val="65000"/>
            </a:schemeClr>
          </a:solidFill>
          <a:prstDash val="dash"/>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sz="1600" dirty="0" err="1" smtClean="0">
            <a:solidFill>
              <a:schemeClr val="tx1">
                <a:lumMod val="75000"/>
                <a:lumOff val="25000"/>
              </a:schemeClr>
            </a:solidFill>
          </a:defRPr>
        </a:defPPr>
      </a:lstStyle>
    </a:txDef>
  </a:objectDefaults>
  <a:extraClrSchemeLst/>
  <a:extLst>
    <a:ext uri="{05A4C25C-085E-4340-85A3-A5531E510DB2}">
      <thm15:themeFamily xmlns:thm15="http://schemas.microsoft.com/office/thememl/2012/main" name="theme Center for Strategic Initiatives" id="{4CB7A4FA-0DBF-40DF-AFA3-94D64BFC78CF}" vid="{21BCFC87-3660-4FF6-8B74-78C1C99EDBB5}"/>
    </a:ext>
  </a:extLst>
</a:theme>
</file>

<file path=docProps/app.xml><?xml version="1.0" encoding="utf-8"?>
<Properties xmlns="http://schemas.openxmlformats.org/officeDocument/2006/extended-properties" xmlns:vt="http://schemas.openxmlformats.org/officeDocument/2006/docPropsVTypes">
  <TotalTime>517</TotalTime>
  <Words>984</Words>
  <Application>Microsoft Office PowerPoint</Application>
  <PresentationFormat>Широкоэкранный</PresentationFormat>
  <Paragraphs>123</Paragraphs>
  <Slides>6</Slides>
  <Notes>0</Notes>
  <HiddenSlides>0</HiddenSlides>
  <MMClips>0</MMClips>
  <ScaleCrop>false</ScaleCrop>
  <HeadingPairs>
    <vt:vector size="8" baseType="variant">
      <vt:variant>
        <vt:lpstr>Использованные шрифты</vt:lpstr>
      </vt:variant>
      <vt:variant>
        <vt:i4>7</vt:i4>
      </vt:variant>
      <vt:variant>
        <vt:lpstr>Тема</vt:lpstr>
      </vt:variant>
      <vt:variant>
        <vt:i4>1</vt:i4>
      </vt:variant>
      <vt:variant>
        <vt:lpstr>Внедренные серверы OLE</vt:lpstr>
      </vt:variant>
      <vt:variant>
        <vt:i4>1</vt:i4>
      </vt:variant>
      <vt:variant>
        <vt:lpstr>Заголовки слайдов</vt:lpstr>
      </vt:variant>
      <vt:variant>
        <vt:i4>6</vt:i4>
      </vt:variant>
    </vt:vector>
  </HeadingPairs>
  <TitlesOfParts>
    <vt:vector size="15" baseType="lpstr">
      <vt:lpstr>Arial</vt:lpstr>
      <vt:lpstr>Cambria Math</vt:lpstr>
      <vt:lpstr>Segoe UI</vt:lpstr>
      <vt:lpstr>Segoe UI Semibold</vt:lpstr>
      <vt:lpstr>Segoe UI Semilight</vt:lpstr>
      <vt:lpstr>Times New Roman</vt:lpstr>
      <vt:lpstr>Wingdings</vt:lpstr>
      <vt:lpstr>1_theme Center for Strategic Initiatives</vt:lpstr>
      <vt:lpstr>think-cell Slide</vt:lpstr>
      <vt:lpstr>Investment climate  in renewables in Kazakhstan</vt:lpstr>
      <vt:lpstr>Legal basis for development of renewables in Kazakhstan</vt:lpstr>
      <vt:lpstr>Capacities for auctions on 2023-2027 and starting tariffs for auctions</vt:lpstr>
      <vt:lpstr>In 2020 RES were included in the List of Priority Investment Projects, which allowed RES facilities to receive preferences</vt:lpstr>
      <vt:lpstr>In September 2022 a new mechanism for indexation renewable energy tariffs was adopted</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Проекты ВИЭ в Казахстане и деятельность Qazaq Green</dc:title>
  <dc:creator>Timur</dc:creator>
  <cp:lastModifiedBy>Arailym ASSYLBEKOVA</cp:lastModifiedBy>
  <cp:revision>87</cp:revision>
  <dcterms:created xsi:type="dcterms:W3CDTF">2022-04-20T02:17:07Z</dcterms:created>
  <dcterms:modified xsi:type="dcterms:W3CDTF">2023-11-16T03:48:23Z</dcterms:modified>
</cp:coreProperties>
</file>